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9" r:id="rId4"/>
    <p:sldId id="278" r:id="rId5"/>
    <p:sldId id="276" r:id="rId6"/>
    <p:sldId id="274" r:id="rId7"/>
    <p:sldId id="273" r:id="rId8"/>
    <p:sldId id="272" r:id="rId9"/>
    <p:sldId id="270" r:id="rId10"/>
    <p:sldId id="268" r:id="rId11"/>
    <p:sldId id="266" r:id="rId12"/>
    <p:sldId id="264" r:id="rId13"/>
    <p:sldId id="262" r:id="rId14"/>
    <p:sldId id="261" r:id="rId15"/>
    <p:sldId id="260" r:id="rId16"/>
    <p:sldId id="258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C92417-2CE2-EEDD-3E90-FE5AB806A68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30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ED817B7-FC74-17F3-2FF1-3DAF3A1F5D95}"/>
              </a:ext>
            </a:extLst>
          </p:cNvPr>
          <p:cNvSpPr/>
          <p:nvPr/>
        </p:nvSpPr>
        <p:spPr bwMode="white">
          <a:xfrm>
            <a:off x="2070340" y="2076575"/>
            <a:ext cx="7392837" cy="10030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FC115B5E-37C6-10E3-560F-75E2996FA7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47" y="3249849"/>
            <a:ext cx="11520000" cy="25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2C68DC-F64E-A3EF-D0FB-0A6419BBC277}"/>
              </a:ext>
            </a:extLst>
          </p:cNvPr>
          <p:cNvSpPr/>
          <p:nvPr/>
        </p:nvSpPr>
        <p:spPr bwMode="white">
          <a:xfrm>
            <a:off x="2323252" y="4433091"/>
            <a:ext cx="6027118" cy="15824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536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B92F7FE-7479-345A-AE4C-40B4E307472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520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01FA9C6-DABF-83D9-0291-437FE8FDB40C}"/>
              </a:ext>
            </a:extLst>
          </p:cNvPr>
          <p:cNvSpPr/>
          <p:nvPr/>
        </p:nvSpPr>
        <p:spPr bwMode="white">
          <a:xfrm>
            <a:off x="1883305" y="1571168"/>
            <a:ext cx="3421940" cy="1672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18080F74-8F17-6B27-A70A-868CEA6593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12036"/>
            <a:ext cx="11520000" cy="2131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A37EA57-FD6D-B94D-74D5-27CD2C2D543B}"/>
              </a:ext>
            </a:extLst>
          </p:cNvPr>
          <p:cNvSpPr/>
          <p:nvPr/>
        </p:nvSpPr>
        <p:spPr bwMode="white">
          <a:xfrm>
            <a:off x="1864264" y="4864202"/>
            <a:ext cx="4231736" cy="11656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824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792988B-A3BB-0357-B1C8-7AAFE9714F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19914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88BE13-4AA4-45BF-A36D-2BB813DBE9DC}"/>
              </a:ext>
            </a:extLst>
          </p:cNvPr>
          <p:cNvSpPr/>
          <p:nvPr/>
        </p:nvSpPr>
        <p:spPr bwMode="white">
          <a:xfrm>
            <a:off x="1883305" y="1493910"/>
            <a:ext cx="4212695" cy="9904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img_16777215">
            <a:extLst>
              <a:ext uri="{FF2B5EF4-FFF2-40B4-BE49-F238E27FC236}">
                <a16:creationId xmlns:a16="http://schemas.microsoft.com/office/drawing/2014/main" id="{BCD9F9A8-741D-AED4-73CF-159878E8AD4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654627"/>
            <a:ext cx="11520000" cy="31251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00FCE81-93D9-69E3-4FE5-09EC6B4945CD}"/>
              </a:ext>
            </a:extLst>
          </p:cNvPr>
          <p:cNvSpPr/>
          <p:nvPr/>
        </p:nvSpPr>
        <p:spPr bwMode="white">
          <a:xfrm>
            <a:off x="1873784" y="3769374"/>
            <a:ext cx="3612615" cy="21805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56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B1954DE-A793-4FD3-BA9F-AA0DB23EDD9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13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9CD075-DE5C-B4DC-7F5C-F8AE237935A3}"/>
              </a:ext>
            </a:extLst>
          </p:cNvPr>
          <p:cNvSpPr/>
          <p:nvPr/>
        </p:nvSpPr>
        <p:spPr bwMode="white">
          <a:xfrm>
            <a:off x="1883305" y="2085068"/>
            <a:ext cx="4855537" cy="1192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237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C1DBD26-9760-345B-7219-93C3750ECD3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86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77B1DDD-AA72-C87F-836A-3B05D13190DA}"/>
              </a:ext>
            </a:extLst>
          </p:cNvPr>
          <p:cNvSpPr/>
          <p:nvPr/>
        </p:nvSpPr>
        <p:spPr bwMode="white">
          <a:xfrm>
            <a:off x="1892826" y="1886629"/>
            <a:ext cx="5405121" cy="29614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54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2B1D2CE-112B-1405-8497-28EFD5231D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427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8AE044E-A678-82B0-B861-97009853FD3E}"/>
              </a:ext>
            </a:extLst>
          </p:cNvPr>
          <p:cNvSpPr/>
          <p:nvPr/>
        </p:nvSpPr>
        <p:spPr bwMode="white">
          <a:xfrm>
            <a:off x="2225615" y="1958197"/>
            <a:ext cx="6832121" cy="23118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57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4E76D0-D504-4B54-FF71-EF1E38B85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38" t="32833" r="28884" b="9824"/>
          <a:stretch/>
        </p:blipFill>
        <p:spPr>
          <a:xfrm>
            <a:off x="3710354" y="2778369"/>
            <a:ext cx="4835770" cy="13803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B7C209E-5762-C10D-DC6A-E1A5E0E588E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462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9D38C30-07E4-0961-F908-1FC7ED5FEE10}"/>
              </a:ext>
            </a:extLst>
          </p:cNvPr>
          <p:cNvSpPr/>
          <p:nvPr/>
        </p:nvSpPr>
        <p:spPr bwMode="white">
          <a:xfrm>
            <a:off x="1588165" y="1246408"/>
            <a:ext cx="333223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2932A9-CF17-4207-6DB7-399CA5FBFB5E}"/>
              </a:ext>
            </a:extLst>
          </p:cNvPr>
          <p:cNvSpPr/>
          <p:nvPr/>
        </p:nvSpPr>
        <p:spPr bwMode="white">
          <a:xfrm>
            <a:off x="5682049" y="1246408"/>
            <a:ext cx="209454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755483F-39EA-C7CE-9CE9-40E0A28E8B5B}"/>
              </a:ext>
            </a:extLst>
          </p:cNvPr>
          <p:cNvSpPr/>
          <p:nvPr/>
        </p:nvSpPr>
        <p:spPr bwMode="white">
          <a:xfrm>
            <a:off x="7433851" y="1246408"/>
            <a:ext cx="352264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265874B1-D00D-B29D-F70F-B424F79EE32C}"/>
              </a:ext>
            </a:extLst>
          </p:cNvPr>
          <p:cNvSpPr/>
          <p:nvPr/>
        </p:nvSpPr>
        <p:spPr bwMode="white">
          <a:xfrm>
            <a:off x="9195173" y="1236877"/>
            <a:ext cx="333223" cy="2478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EC13F0E-A90D-2404-11E9-59C1D60502E3}"/>
              </a:ext>
            </a:extLst>
          </p:cNvPr>
          <p:cNvSpPr/>
          <p:nvPr/>
        </p:nvSpPr>
        <p:spPr bwMode="white">
          <a:xfrm>
            <a:off x="3549421" y="1408440"/>
            <a:ext cx="352264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AA74A4D-9481-F6C1-3AE2-D251B945D1B2}"/>
              </a:ext>
            </a:extLst>
          </p:cNvPr>
          <p:cNvSpPr/>
          <p:nvPr/>
        </p:nvSpPr>
        <p:spPr bwMode="white">
          <a:xfrm>
            <a:off x="3054347" y="1980316"/>
            <a:ext cx="476033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B9A93B-5D4D-3822-2308-F432CA23714F}"/>
              </a:ext>
            </a:extLst>
          </p:cNvPr>
          <p:cNvSpPr/>
          <p:nvPr/>
        </p:nvSpPr>
        <p:spPr bwMode="white">
          <a:xfrm>
            <a:off x="5367867" y="1980316"/>
            <a:ext cx="352264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3DDCB44-F450-1E62-1E6D-B2243B7C8D6E}"/>
              </a:ext>
            </a:extLst>
          </p:cNvPr>
          <p:cNvSpPr/>
          <p:nvPr/>
        </p:nvSpPr>
        <p:spPr bwMode="white">
          <a:xfrm>
            <a:off x="9604561" y="1980316"/>
            <a:ext cx="352264" cy="2096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342018-F570-C155-EEFF-75DD1844784B}"/>
              </a:ext>
            </a:extLst>
          </p:cNvPr>
          <p:cNvSpPr/>
          <p:nvPr/>
        </p:nvSpPr>
        <p:spPr bwMode="white">
          <a:xfrm>
            <a:off x="8157421" y="2542661"/>
            <a:ext cx="352263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F31A595-EAB4-4EE3-A50D-2A440A45A556}"/>
              </a:ext>
            </a:extLst>
          </p:cNvPr>
          <p:cNvSpPr/>
          <p:nvPr/>
        </p:nvSpPr>
        <p:spPr bwMode="white">
          <a:xfrm>
            <a:off x="1569123" y="3105007"/>
            <a:ext cx="352264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95CA1E9-3AB4-72AE-171C-0C266F720853}"/>
              </a:ext>
            </a:extLst>
          </p:cNvPr>
          <p:cNvSpPr/>
          <p:nvPr/>
        </p:nvSpPr>
        <p:spPr bwMode="white">
          <a:xfrm>
            <a:off x="4491966" y="4229697"/>
            <a:ext cx="647404" cy="2192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3652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F18A630-DFCF-20C9-4CE7-5A7C73309A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" y="144340"/>
            <a:ext cx="11520000" cy="31382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9BC0311-DC79-EA4A-AFA7-F3223035660A}"/>
              </a:ext>
            </a:extLst>
          </p:cNvPr>
          <p:cNvSpPr/>
          <p:nvPr/>
        </p:nvSpPr>
        <p:spPr bwMode="white">
          <a:xfrm>
            <a:off x="10036252" y="401885"/>
            <a:ext cx="323702" cy="21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CEE1CD2-9278-9034-D8CD-CC8A4ABFD5D3}"/>
              </a:ext>
            </a:extLst>
          </p:cNvPr>
          <p:cNvSpPr/>
          <p:nvPr/>
        </p:nvSpPr>
        <p:spPr bwMode="white">
          <a:xfrm>
            <a:off x="9246037" y="1136366"/>
            <a:ext cx="352263" cy="21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BC4C8A3-E0DA-E68A-2887-4B7AB09E3FC0}"/>
              </a:ext>
            </a:extLst>
          </p:cNvPr>
          <p:cNvSpPr/>
          <p:nvPr/>
        </p:nvSpPr>
        <p:spPr bwMode="white">
          <a:xfrm>
            <a:off x="9979128" y="1699150"/>
            <a:ext cx="495073" cy="21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922DCB-F43F-06A3-10EB-D23EF3215F65}"/>
              </a:ext>
            </a:extLst>
          </p:cNvPr>
          <p:cNvSpPr/>
          <p:nvPr/>
        </p:nvSpPr>
        <p:spPr bwMode="white">
          <a:xfrm>
            <a:off x="3048087" y="2862873"/>
            <a:ext cx="771173" cy="2193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FEB52CAC-2770-7C81-E104-BC7F3D7C1C0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5" y="3150092"/>
            <a:ext cx="11520000" cy="33745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9DBBC71-EE2F-E223-D24E-E880D69FA342}"/>
              </a:ext>
            </a:extLst>
          </p:cNvPr>
          <p:cNvSpPr/>
          <p:nvPr/>
        </p:nvSpPr>
        <p:spPr bwMode="white">
          <a:xfrm>
            <a:off x="6637376" y="3302615"/>
            <a:ext cx="333223" cy="21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4B285C1-345B-627A-8D00-417FC241E2DE}"/>
              </a:ext>
            </a:extLst>
          </p:cNvPr>
          <p:cNvSpPr/>
          <p:nvPr/>
        </p:nvSpPr>
        <p:spPr bwMode="white">
          <a:xfrm>
            <a:off x="2962401" y="3874580"/>
            <a:ext cx="342743" cy="20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FBF2EA3-C9AE-12F8-3F07-D73C06F8751C}"/>
              </a:ext>
            </a:extLst>
          </p:cNvPr>
          <p:cNvSpPr/>
          <p:nvPr/>
        </p:nvSpPr>
        <p:spPr bwMode="white">
          <a:xfrm>
            <a:off x="1343889" y="4989910"/>
            <a:ext cx="352264" cy="21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9604388-712E-8B21-BC15-B5A3B5192B91}"/>
              </a:ext>
            </a:extLst>
          </p:cNvPr>
          <p:cNvSpPr/>
          <p:nvPr/>
        </p:nvSpPr>
        <p:spPr bwMode="white">
          <a:xfrm>
            <a:off x="4999823" y="4989910"/>
            <a:ext cx="352264" cy="21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D00CBF5-99A6-F951-7383-15E189E701E8}"/>
              </a:ext>
            </a:extLst>
          </p:cNvPr>
          <p:cNvSpPr/>
          <p:nvPr/>
        </p:nvSpPr>
        <p:spPr bwMode="white">
          <a:xfrm>
            <a:off x="3171856" y="6114773"/>
            <a:ext cx="495074" cy="219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097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23BB74-88BF-CAF9-945B-7947254741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05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CC70797-F8FC-DEFF-C0DE-98D18BF187C8}"/>
              </a:ext>
            </a:extLst>
          </p:cNvPr>
          <p:cNvSpPr/>
          <p:nvPr/>
        </p:nvSpPr>
        <p:spPr bwMode="white">
          <a:xfrm>
            <a:off x="11165950" y="1085769"/>
            <a:ext cx="257057" cy="1909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EFC84D-86DA-9DE1-585E-8F02778379F1}"/>
              </a:ext>
            </a:extLst>
          </p:cNvPr>
          <p:cNvSpPr/>
          <p:nvPr/>
        </p:nvSpPr>
        <p:spPr bwMode="white">
          <a:xfrm>
            <a:off x="11165950" y="1649195"/>
            <a:ext cx="257057" cy="20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6E3883-87E3-249D-CCED-40E45488A77D}"/>
              </a:ext>
            </a:extLst>
          </p:cNvPr>
          <p:cNvSpPr/>
          <p:nvPr/>
        </p:nvSpPr>
        <p:spPr bwMode="white">
          <a:xfrm>
            <a:off x="11165950" y="2212622"/>
            <a:ext cx="257057" cy="200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img_16777215">
            <a:extLst>
              <a:ext uri="{FF2B5EF4-FFF2-40B4-BE49-F238E27FC236}">
                <a16:creationId xmlns:a16="http://schemas.microsoft.com/office/drawing/2014/main" id="{779037A2-82A2-123D-2E29-3F02924A3E0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21" y="2702435"/>
            <a:ext cx="11520000" cy="1453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2C68CE-A053-D48C-1A04-DD539A8B851E}"/>
              </a:ext>
            </a:extLst>
          </p:cNvPr>
          <p:cNvSpPr/>
          <p:nvPr/>
        </p:nvSpPr>
        <p:spPr bwMode="white">
          <a:xfrm>
            <a:off x="11168841" y="2836275"/>
            <a:ext cx="257057" cy="2007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4A2C923-36DE-E93C-F564-2B4AB15D7CEF}"/>
              </a:ext>
            </a:extLst>
          </p:cNvPr>
          <p:cNvSpPr/>
          <p:nvPr/>
        </p:nvSpPr>
        <p:spPr bwMode="white">
          <a:xfrm>
            <a:off x="11130759" y="3534161"/>
            <a:ext cx="295140" cy="2772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32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F67925-BBB1-C3AE-56A2-7958FC3066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60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48036A1-F9AD-8955-8620-BC06C13BD18E}"/>
              </a:ext>
            </a:extLst>
          </p:cNvPr>
          <p:cNvSpPr/>
          <p:nvPr/>
        </p:nvSpPr>
        <p:spPr bwMode="white">
          <a:xfrm>
            <a:off x="6767404" y="1055829"/>
            <a:ext cx="209454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218C5FA-8D14-8ABC-5D48-387F1C3248C4}"/>
              </a:ext>
            </a:extLst>
          </p:cNvPr>
          <p:cNvSpPr/>
          <p:nvPr/>
        </p:nvSpPr>
        <p:spPr bwMode="white">
          <a:xfrm>
            <a:off x="8890512" y="2190127"/>
            <a:ext cx="209454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F4E4847F-681C-2D4D-E413-EAC6D65986B5}"/>
              </a:ext>
            </a:extLst>
          </p:cNvPr>
          <p:cNvSpPr/>
          <p:nvPr/>
        </p:nvSpPr>
        <p:spPr bwMode="white">
          <a:xfrm>
            <a:off x="9518876" y="3324425"/>
            <a:ext cx="257058" cy="209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3A1FBA4-F02F-923C-92CB-35EFF27DF27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06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C01FBE1-DF0E-A16C-6618-A45E293DC696}"/>
              </a:ext>
            </a:extLst>
          </p:cNvPr>
          <p:cNvSpPr/>
          <p:nvPr/>
        </p:nvSpPr>
        <p:spPr bwMode="white">
          <a:xfrm>
            <a:off x="8671537" y="588773"/>
            <a:ext cx="228496" cy="2192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52A4D67-8E84-2082-1AD8-096BB6F7E98E}"/>
              </a:ext>
            </a:extLst>
          </p:cNvPr>
          <p:cNvSpPr/>
          <p:nvPr/>
        </p:nvSpPr>
        <p:spPr bwMode="white">
          <a:xfrm>
            <a:off x="5358347" y="2295044"/>
            <a:ext cx="266578" cy="2097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21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5D3612-2BF2-1692-DBB9-CBDC5A6ABC7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241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A3EFC17-B53A-17F1-9DC1-77287F40DE21}"/>
              </a:ext>
            </a:extLst>
          </p:cNvPr>
          <p:cNvSpPr/>
          <p:nvPr/>
        </p:nvSpPr>
        <p:spPr bwMode="white">
          <a:xfrm>
            <a:off x="2578314" y="1712569"/>
            <a:ext cx="342743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F41C309-D791-629C-36AC-93B0F63B7D8F}"/>
              </a:ext>
            </a:extLst>
          </p:cNvPr>
          <p:cNvSpPr/>
          <p:nvPr/>
        </p:nvSpPr>
        <p:spPr bwMode="white">
          <a:xfrm>
            <a:off x="5215537" y="1712569"/>
            <a:ext cx="342743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8BB42EA-0577-F08E-C1F7-6A156661BEDE}"/>
              </a:ext>
            </a:extLst>
          </p:cNvPr>
          <p:cNvSpPr/>
          <p:nvPr/>
        </p:nvSpPr>
        <p:spPr bwMode="white">
          <a:xfrm>
            <a:off x="7843239" y="1712569"/>
            <a:ext cx="352264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A93E7E-A351-19E0-7B78-00F4472FA831}"/>
              </a:ext>
            </a:extLst>
          </p:cNvPr>
          <p:cNvSpPr/>
          <p:nvPr/>
        </p:nvSpPr>
        <p:spPr bwMode="white">
          <a:xfrm>
            <a:off x="10623272" y="1712569"/>
            <a:ext cx="495073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8696333-C978-5BC8-4FF0-2808943DA24C}"/>
              </a:ext>
            </a:extLst>
          </p:cNvPr>
          <p:cNvSpPr/>
          <p:nvPr/>
        </p:nvSpPr>
        <p:spPr bwMode="white">
          <a:xfrm>
            <a:off x="2721123" y="2284077"/>
            <a:ext cx="790214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DB2D4A2-D02B-FA81-487C-26C39ADFCFBA}"/>
              </a:ext>
            </a:extLst>
          </p:cNvPr>
          <p:cNvSpPr/>
          <p:nvPr/>
        </p:nvSpPr>
        <p:spPr bwMode="white">
          <a:xfrm>
            <a:off x="5234578" y="2284077"/>
            <a:ext cx="628363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0E9F171-C951-0A3E-FE99-3B6945793276}"/>
              </a:ext>
            </a:extLst>
          </p:cNvPr>
          <p:cNvSpPr/>
          <p:nvPr/>
        </p:nvSpPr>
        <p:spPr bwMode="white">
          <a:xfrm>
            <a:off x="8014611" y="2284077"/>
            <a:ext cx="618842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AA8DC2C0-A682-2DCA-B989-5F477C739160}"/>
              </a:ext>
            </a:extLst>
          </p:cNvPr>
          <p:cNvSpPr/>
          <p:nvPr/>
        </p:nvSpPr>
        <p:spPr bwMode="white">
          <a:xfrm>
            <a:off x="10766082" y="2284077"/>
            <a:ext cx="352264" cy="2190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D42DFF3F-19C4-B4D5-C1F4-DD24CE51159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68" y="2684133"/>
            <a:ext cx="11520000" cy="30988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F633EDA8-5649-1E89-0EF3-6D9673C67D96}"/>
              </a:ext>
            </a:extLst>
          </p:cNvPr>
          <p:cNvSpPr/>
          <p:nvPr/>
        </p:nvSpPr>
        <p:spPr bwMode="white">
          <a:xfrm>
            <a:off x="948907" y="4305067"/>
            <a:ext cx="2500466" cy="14056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446A3BBE-4A18-86B9-8394-970C14B91099}"/>
              </a:ext>
            </a:extLst>
          </p:cNvPr>
          <p:cNvSpPr/>
          <p:nvPr/>
        </p:nvSpPr>
        <p:spPr bwMode="white">
          <a:xfrm>
            <a:off x="5086927" y="4467159"/>
            <a:ext cx="2046942" cy="13158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EDD0975-ABDA-7347-5154-A339A6B937DD}"/>
              </a:ext>
            </a:extLst>
          </p:cNvPr>
          <p:cNvSpPr/>
          <p:nvPr/>
        </p:nvSpPr>
        <p:spPr bwMode="white">
          <a:xfrm>
            <a:off x="8419381" y="4255780"/>
            <a:ext cx="2458528" cy="15271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6254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73268BD-3448-C242-6FC3-D456063DEC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70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A5A8D9F-C4B9-E207-825F-431B9DA7744A}"/>
              </a:ext>
            </a:extLst>
          </p:cNvPr>
          <p:cNvSpPr/>
          <p:nvPr/>
        </p:nvSpPr>
        <p:spPr bwMode="white">
          <a:xfrm>
            <a:off x="577971" y="1466492"/>
            <a:ext cx="2309742" cy="1043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9A67735-F523-9858-F8A1-1E3A206C8CA9}"/>
              </a:ext>
            </a:extLst>
          </p:cNvPr>
          <p:cNvSpPr/>
          <p:nvPr/>
        </p:nvSpPr>
        <p:spPr bwMode="white">
          <a:xfrm>
            <a:off x="4572001" y="1466492"/>
            <a:ext cx="2720406" cy="1043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9F86E4-AD1F-C736-FD4F-2E440E75FB43}"/>
              </a:ext>
            </a:extLst>
          </p:cNvPr>
          <p:cNvSpPr/>
          <p:nvPr/>
        </p:nvSpPr>
        <p:spPr bwMode="white">
          <a:xfrm>
            <a:off x="7884544" y="1406106"/>
            <a:ext cx="2329132" cy="110418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img_16777215">
            <a:extLst>
              <a:ext uri="{FF2B5EF4-FFF2-40B4-BE49-F238E27FC236}">
                <a16:creationId xmlns:a16="http://schemas.microsoft.com/office/drawing/2014/main" id="{F47BC760-2E1C-6A2B-DBFD-E45A7A24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749517"/>
            <a:ext cx="11520000" cy="2744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8AD42181-4216-F784-5A65-4E39B9AD8021}"/>
              </a:ext>
            </a:extLst>
          </p:cNvPr>
          <p:cNvSpPr/>
          <p:nvPr/>
        </p:nvSpPr>
        <p:spPr bwMode="white">
          <a:xfrm>
            <a:off x="1159735" y="5207966"/>
            <a:ext cx="3827305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B58A4EA4-D8A0-206E-C652-6D846DBCFAF0}"/>
              </a:ext>
            </a:extLst>
          </p:cNvPr>
          <p:cNvSpPr/>
          <p:nvPr/>
        </p:nvSpPr>
        <p:spPr bwMode="white">
          <a:xfrm>
            <a:off x="6748363" y="5207966"/>
            <a:ext cx="3122776" cy="2763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317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2023-07-20T00:26:43Z</dcterms:created>
  <dcterms:modified xsi:type="dcterms:W3CDTF">2023-07-26T09:01:05Z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