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9" r:id="rId4"/>
    <p:sldId id="278" r:id="rId5"/>
    <p:sldId id="277" r:id="rId6"/>
    <p:sldId id="275" r:id="rId7"/>
    <p:sldId id="274" r:id="rId8"/>
    <p:sldId id="273" r:id="rId9"/>
    <p:sldId id="271" r:id="rId10"/>
    <p:sldId id="270" r:id="rId11"/>
    <p:sldId id="268" r:id="rId12"/>
    <p:sldId id="267" r:id="rId13"/>
    <p:sldId id="265" r:id="rId14"/>
    <p:sldId id="263" r:id="rId15"/>
    <p:sldId id="261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7F9D4E-8783-39B4-1021-D842B96842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89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CE7053-F274-2B3F-3B4A-7E3E077CD52C}"/>
              </a:ext>
            </a:extLst>
          </p:cNvPr>
          <p:cNvSpPr/>
          <p:nvPr/>
        </p:nvSpPr>
        <p:spPr bwMode="white">
          <a:xfrm>
            <a:off x="759867" y="1886079"/>
            <a:ext cx="733090" cy="209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BCFE09-A740-FD60-D550-F9FED50D8572}"/>
              </a:ext>
            </a:extLst>
          </p:cNvPr>
          <p:cNvSpPr/>
          <p:nvPr/>
        </p:nvSpPr>
        <p:spPr bwMode="white">
          <a:xfrm>
            <a:off x="4120661" y="1876541"/>
            <a:ext cx="1270848" cy="849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B46E59-E9E2-6F20-6149-0E169E0AA0AD}"/>
              </a:ext>
            </a:extLst>
          </p:cNvPr>
          <p:cNvSpPr/>
          <p:nvPr/>
        </p:nvSpPr>
        <p:spPr bwMode="white">
          <a:xfrm>
            <a:off x="7633785" y="1876541"/>
            <a:ext cx="1234170" cy="944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05F3EB98-8F7A-497F-A1D7-0AA4A3141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79" y="3042815"/>
            <a:ext cx="11520000" cy="2022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C2EAA86-CA04-33D0-EAF7-2383C59157D8}"/>
              </a:ext>
            </a:extLst>
          </p:cNvPr>
          <p:cNvSpPr/>
          <p:nvPr/>
        </p:nvSpPr>
        <p:spPr bwMode="white">
          <a:xfrm>
            <a:off x="439947" y="3920342"/>
            <a:ext cx="1449238" cy="1144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B6A91F5-5577-3A6D-149D-81E56B75636E}"/>
              </a:ext>
            </a:extLst>
          </p:cNvPr>
          <p:cNvSpPr/>
          <p:nvPr/>
        </p:nvSpPr>
        <p:spPr bwMode="white">
          <a:xfrm>
            <a:off x="4194351" y="4053877"/>
            <a:ext cx="2618181" cy="1275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76A3A4F-B528-4453-3655-F12D3E31620A}"/>
              </a:ext>
            </a:extLst>
          </p:cNvPr>
          <p:cNvSpPr/>
          <p:nvPr/>
        </p:nvSpPr>
        <p:spPr bwMode="white">
          <a:xfrm>
            <a:off x="7697955" y="4053878"/>
            <a:ext cx="1532826" cy="1233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5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ED5D99-CF6B-CA02-84F7-A925A0336D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2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7879D24-239B-55CF-5C35-775F2A84EF0B}"/>
              </a:ext>
            </a:extLst>
          </p:cNvPr>
          <p:cNvSpPr/>
          <p:nvPr/>
        </p:nvSpPr>
        <p:spPr bwMode="white">
          <a:xfrm>
            <a:off x="7976528" y="2722761"/>
            <a:ext cx="1504264" cy="73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7231A0-CCEA-2933-1F8D-3810FD1FB70C}"/>
              </a:ext>
            </a:extLst>
          </p:cNvPr>
          <p:cNvSpPr/>
          <p:nvPr/>
        </p:nvSpPr>
        <p:spPr bwMode="white">
          <a:xfrm>
            <a:off x="2711603" y="2722761"/>
            <a:ext cx="2208793" cy="1086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4F31C1B-D01C-AAD6-35FA-909558E70390}"/>
              </a:ext>
            </a:extLst>
          </p:cNvPr>
          <p:cNvSpPr/>
          <p:nvPr/>
        </p:nvSpPr>
        <p:spPr bwMode="white">
          <a:xfrm>
            <a:off x="5520198" y="3761233"/>
            <a:ext cx="1152000" cy="109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3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0A96E4-7DB8-97DD-1841-E309B046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3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300CD9-F9AF-0A29-EBE0-7D0F7A98B6EB}"/>
              </a:ext>
            </a:extLst>
          </p:cNvPr>
          <p:cNvSpPr/>
          <p:nvPr/>
        </p:nvSpPr>
        <p:spPr bwMode="white">
          <a:xfrm>
            <a:off x="2882975" y="1992133"/>
            <a:ext cx="4027239" cy="983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152B50C3-6A49-1D3E-B141-1377F5FF3D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3" y="3129079"/>
            <a:ext cx="11520000" cy="2945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DD8F65-D1A9-3F40-7EEB-2B36BC82C753}"/>
              </a:ext>
            </a:extLst>
          </p:cNvPr>
          <p:cNvSpPr/>
          <p:nvPr/>
        </p:nvSpPr>
        <p:spPr bwMode="white">
          <a:xfrm>
            <a:off x="2061713" y="4149094"/>
            <a:ext cx="8540151" cy="2148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3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777167-9476-510C-C2FD-F5CC11FEEA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2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C37FDEA-DA6B-A633-1B00-07A26A4D54C0}"/>
              </a:ext>
            </a:extLst>
          </p:cNvPr>
          <p:cNvSpPr/>
          <p:nvPr/>
        </p:nvSpPr>
        <p:spPr bwMode="white">
          <a:xfrm>
            <a:off x="2454545" y="2535726"/>
            <a:ext cx="5141157" cy="110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EAA854C9-0FF0-0975-1E89-8B9A303CCD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93312"/>
            <a:ext cx="11520000" cy="2245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AE320C9-6824-1870-B6A7-5AAF3736455A}"/>
              </a:ext>
            </a:extLst>
          </p:cNvPr>
          <p:cNvSpPr/>
          <p:nvPr/>
        </p:nvSpPr>
        <p:spPr bwMode="white">
          <a:xfrm>
            <a:off x="646982" y="4813541"/>
            <a:ext cx="9920376" cy="1759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1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A60C62-3830-55AE-F021-39BED6AA78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68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DBDB747-ACD3-A812-D77B-7445B9EF812F}"/>
              </a:ext>
            </a:extLst>
          </p:cNvPr>
          <p:cNvSpPr/>
          <p:nvPr/>
        </p:nvSpPr>
        <p:spPr bwMode="white">
          <a:xfrm>
            <a:off x="1864264" y="1399357"/>
            <a:ext cx="6296325" cy="996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BE1ECEDB-C162-581D-35B7-F04330DB9C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95834"/>
            <a:ext cx="11520000" cy="2932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4C4204-0A53-DB12-1174-69580A66988A}"/>
              </a:ext>
            </a:extLst>
          </p:cNvPr>
          <p:cNvSpPr/>
          <p:nvPr/>
        </p:nvSpPr>
        <p:spPr bwMode="white">
          <a:xfrm>
            <a:off x="1873785" y="3471727"/>
            <a:ext cx="8102082" cy="1954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4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6F6AD0-D8F3-07B5-FA13-6D96F03859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1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2AC78E-5A1B-A6B3-942C-85F78F02991F}"/>
              </a:ext>
            </a:extLst>
          </p:cNvPr>
          <p:cNvSpPr/>
          <p:nvPr/>
        </p:nvSpPr>
        <p:spPr bwMode="white">
          <a:xfrm>
            <a:off x="1864264" y="1494927"/>
            <a:ext cx="8435676" cy="2067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8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EDD32D-7070-2DC6-B106-818FC48769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2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F5EC8B-94BD-FEE1-5F8C-E7AFC676C095}"/>
              </a:ext>
            </a:extLst>
          </p:cNvPr>
          <p:cNvSpPr/>
          <p:nvPr/>
        </p:nvSpPr>
        <p:spPr bwMode="white">
          <a:xfrm>
            <a:off x="1871932" y="2427416"/>
            <a:ext cx="8979835" cy="2636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5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D967DD-071C-64B8-B316-5AE07819E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32308" r="29571" b="9086"/>
          <a:stretch/>
        </p:blipFill>
        <p:spPr>
          <a:xfrm>
            <a:off x="3727938" y="2716822"/>
            <a:ext cx="4721470" cy="1397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FD4ADB-F010-9BAD-36F3-A7CA930ADC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1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84553A-08A8-9D6E-3F44-AA390DF1B46C}"/>
              </a:ext>
            </a:extLst>
          </p:cNvPr>
          <p:cNvSpPr/>
          <p:nvPr/>
        </p:nvSpPr>
        <p:spPr bwMode="white">
          <a:xfrm>
            <a:off x="2549752" y="1084202"/>
            <a:ext cx="333223" cy="209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0200A2-2957-E155-DEA2-3CB3761C1E60}"/>
              </a:ext>
            </a:extLst>
          </p:cNvPr>
          <p:cNvSpPr/>
          <p:nvPr/>
        </p:nvSpPr>
        <p:spPr bwMode="white">
          <a:xfrm>
            <a:off x="4511008" y="1236665"/>
            <a:ext cx="352264" cy="219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C47D13-A134-558A-7447-6FF0EFB6B98B}"/>
              </a:ext>
            </a:extLst>
          </p:cNvPr>
          <p:cNvSpPr/>
          <p:nvPr/>
        </p:nvSpPr>
        <p:spPr bwMode="white">
          <a:xfrm>
            <a:off x="6405619" y="1236665"/>
            <a:ext cx="361785" cy="219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98A195-9773-67DE-A0AB-41F631EE13E9}"/>
              </a:ext>
            </a:extLst>
          </p:cNvPr>
          <p:cNvSpPr/>
          <p:nvPr/>
        </p:nvSpPr>
        <p:spPr bwMode="white">
          <a:xfrm>
            <a:off x="7728991" y="1236665"/>
            <a:ext cx="637884" cy="219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43962ED-3C9A-E278-7E26-EBA1E9B283D2}"/>
              </a:ext>
            </a:extLst>
          </p:cNvPr>
          <p:cNvSpPr/>
          <p:nvPr/>
        </p:nvSpPr>
        <p:spPr bwMode="white">
          <a:xfrm>
            <a:off x="4025454" y="2103802"/>
            <a:ext cx="199933" cy="209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F7B4BE-43ED-25A5-DE5A-EFC2E17AE6D1}"/>
              </a:ext>
            </a:extLst>
          </p:cNvPr>
          <p:cNvSpPr/>
          <p:nvPr/>
        </p:nvSpPr>
        <p:spPr bwMode="white">
          <a:xfrm>
            <a:off x="7529057" y="2103802"/>
            <a:ext cx="456990" cy="209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A889C61-7385-F830-67DC-68C3CEA707B9}"/>
              </a:ext>
            </a:extLst>
          </p:cNvPr>
          <p:cNvSpPr/>
          <p:nvPr/>
        </p:nvSpPr>
        <p:spPr bwMode="white">
          <a:xfrm>
            <a:off x="1702413" y="3333039"/>
            <a:ext cx="609322" cy="219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03E3F39-F945-53D0-35BA-232D50182A6E}"/>
              </a:ext>
            </a:extLst>
          </p:cNvPr>
          <p:cNvSpPr/>
          <p:nvPr/>
        </p:nvSpPr>
        <p:spPr bwMode="white">
          <a:xfrm>
            <a:off x="3901685" y="3333039"/>
            <a:ext cx="352264" cy="219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BA8A232-65E1-DDD7-1DD2-6F0ECE0F9C20}"/>
              </a:ext>
            </a:extLst>
          </p:cNvPr>
          <p:cNvSpPr/>
          <p:nvPr/>
        </p:nvSpPr>
        <p:spPr bwMode="white">
          <a:xfrm>
            <a:off x="7709950" y="3304452"/>
            <a:ext cx="3703538" cy="285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DA05B1B-3DC4-11CE-FA68-27ADB70B0720}"/>
              </a:ext>
            </a:extLst>
          </p:cNvPr>
          <p:cNvSpPr/>
          <p:nvPr/>
        </p:nvSpPr>
        <p:spPr bwMode="white">
          <a:xfrm>
            <a:off x="10547107" y="3866662"/>
            <a:ext cx="352264" cy="219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548C385-BD2B-C676-A19E-44752703CDB5}"/>
              </a:ext>
            </a:extLst>
          </p:cNvPr>
          <p:cNvSpPr/>
          <p:nvPr/>
        </p:nvSpPr>
        <p:spPr bwMode="white">
          <a:xfrm>
            <a:off x="3482776" y="4371697"/>
            <a:ext cx="618842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0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AFA65C-549D-7ABD-9EAE-9D3F273F44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8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391A71-F592-0860-E2F1-621F0EED07DE}"/>
              </a:ext>
            </a:extLst>
          </p:cNvPr>
          <p:cNvSpPr/>
          <p:nvPr/>
        </p:nvSpPr>
        <p:spPr bwMode="white">
          <a:xfrm>
            <a:off x="7510016" y="521945"/>
            <a:ext cx="333223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DA0BCD-D2FA-2B44-0A61-296057F57D1A}"/>
              </a:ext>
            </a:extLst>
          </p:cNvPr>
          <p:cNvSpPr/>
          <p:nvPr/>
        </p:nvSpPr>
        <p:spPr bwMode="white">
          <a:xfrm>
            <a:off x="9404628" y="1055412"/>
            <a:ext cx="514115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C2BA74-1CB7-0B02-8E44-C99DF848E6D0}"/>
              </a:ext>
            </a:extLst>
          </p:cNvPr>
          <p:cNvSpPr/>
          <p:nvPr/>
        </p:nvSpPr>
        <p:spPr bwMode="white">
          <a:xfrm>
            <a:off x="1940429" y="1588878"/>
            <a:ext cx="504595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494419-7674-0153-D60F-796ABD3C68CF}"/>
              </a:ext>
            </a:extLst>
          </p:cNvPr>
          <p:cNvSpPr/>
          <p:nvPr/>
        </p:nvSpPr>
        <p:spPr bwMode="white">
          <a:xfrm>
            <a:off x="10042512" y="2122345"/>
            <a:ext cx="342742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7D8835-4D84-D828-2743-6E0E7CA9180F}"/>
              </a:ext>
            </a:extLst>
          </p:cNvPr>
          <p:cNvSpPr/>
          <p:nvPr/>
        </p:nvSpPr>
        <p:spPr bwMode="white">
          <a:xfrm>
            <a:off x="2530710" y="3179753"/>
            <a:ext cx="495074" cy="21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55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484B28-8C4D-D29C-C923-B5A2E25FEB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7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70C5EE5-0C08-5CC2-9387-210080A733AE}"/>
              </a:ext>
            </a:extLst>
          </p:cNvPr>
          <p:cNvSpPr/>
          <p:nvPr/>
        </p:nvSpPr>
        <p:spPr bwMode="white">
          <a:xfrm>
            <a:off x="1426314" y="1007882"/>
            <a:ext cx="352264" cy="219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D4DD7A-1094-62F1-75D1-F26137526AB9}"/>
              </a:ext>
            </a:extLst>
          </p:cNvPr>
          <p:cNvSpPr/>
          <p:nvPr/>
        </p:nvSpPr>
        <p:spPr bwMode="white">
          <a:xfrm>
            <a:off x="5158413" y="1541433"/>
            <a:ext cx="456991" cy="219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6EBF78-0882-26DE-6447-747C339C0BE3}"/>
              </a:ext>
            </a:extLst>
          </p:cNvPr>
          <p:cNvSpPr/>
          <p:nvPr/>
        </p:nvSpPr>
        <p:spPr bwMode="white">
          <a:xfrm>
            <a:off x="7938446" y="1541433"/>
            <a:ext cx="456990" cy="219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84869D-4994-11A2-1A3B-86965310B4E5}"/>
              </a:ext>
            </a:extLst>
          </p:cNvPr>
          <p:cNvSpPr/>
          <p:nvPr/>
        </p:nvSpPr>
        <p:spPr bwMode="white">
          <a:xfrm>
            <a:off x="6748363" y="2084511"/>
            <a:ext cx="352264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B40711-F020-C6FC-A992-4DA9897BF016}"/>
              </a:ext>
            </a:extLst>
          </p:cNvPr>
          <p:cNvSpPr/>
          <p:nvPr/>
        </p:nvSpPr>
        <p:spPr bwMode="white">
          <a:xfrm>
            <a:off x="1788099" y="3275471"/>
            <a:ext cx="514115" cy="219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5B5397AB-A0FA-7253-4EC3-EE3B33A265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47051"/>
            <a:ext cx="11520000" cy="2267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3B4728E-2549-2068-43B5-638A8695142C}"/>
              </a:ext>
            </a:extLst>
          </p:cNvPr>
          <p:cNvSpPr/>
          <p:nvPr/>
        </p:nvSpPr>
        <p:spPr bwMode="white">
          <a:xfrm>
            <a:off x="3692231" y="4380567"/>
            <a:ext cx="352264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68E1E2A-E652-98FF-4503-9286A98DD285}"/>
              </a:ext>
            </a:extLst>
          </p:cNvPr>
          <p:cNvSpPr/>
          <p:nvPr/>
        </p:nvSpPr>
        <p:spPr bwMode="white">
          <a:xfrm>
            <a:off x="6110479" y="5476080"/>
            <a:ext cx="352264" cy="21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90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9C9FDB-92DE-883F-0691-B7BAFB25A7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7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9363938-2AD8-8E00-2E12-20BF6796FF39}"/>
              </a:ext>
            </a:extLst>
          </p:cNvPr>
          <p:cNvSpPr/>
          <p:nvPr/>
        </p:nvSpPr>
        <p:spPr bwMode="white">
          <a:xfrm>
            <a:off x="11165950" y="1104592"/>
            <a:ext cx="257057" cy="200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9F1B6D-CEB3-5E21-2038-D4EC1902D56D}"/>
              </a:ext>
            </a:extLst>
          </p:cNvPr>
          <p:cNvSpPr/>
          <p:nvPr/>
        </p:nvSpPr>
        <p:spPr bwMode="white">
          <a:xfrm>
            <a:off x="11165950" y="1610533"/>
            <a:ext cx="257057" cy="200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73895B-A9DF-BC4A-F84B-7A0AA9D6459C}"/>
              </a:ext>
            </a:extLst>
          </p:cNvPr>
          <p:cNvSpPr/>
          <p:nvPr/>
        </p:nvSpPr>
        <p:spPr bwMode="white">
          <a:xfrm>
            <a:off x="11127867" y="2106928"/>
            <a:ext cx="295140" cy="26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5438BE-1E84-5431-262E-0DECD7400F08}"/>
              </a:ext>
            </a:extLst>
          </p:cNvPr>
          <p:cNvSpPr/>
          <p:nvPr/>
        </p:nvSpPr>
        <p:spPr bwMode="white">
          <a:xfrm>
            <a:off x="11127867" y="2612869"/>
            <a:ext cx="295140" cy="276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EA6448-6189-2400-650D-96D827DDAB65}"/>
              </a:ext>
            </a:extLst>
          </p:cNvPr>
          <p:cNvSpPr/>
          <p:nvPr/>
        </p:nvSpPr>
        <p:spPr bwMode="white">
          <a:xfrm>
            <a:off x="11165950" y="3147448"/>
            <a:ext cx="257057" cy="200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E67C06-7CC7-0BF9-9DA4-10310DB120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0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EA5380-879D-AFC5-321A-E9CD96F3E060}"/>
              </a:ext>
            </a:extLst>
          </p:cNvPr>
          <p:cNvSpPr/>
          <p:nvPr/>
        </p:nvSpPr>
        <p:spPr bwMode="white">
          <a:xfrm>
            <a:off x="4977520" y="950845"/>
            <a:ext cx="266578" cy="219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1F3A03-58BE-3CD7-D495-9AF416B770A8}"/>
              </a:ext>
            </a:extLst>
          </p:cNvPr>
          <p:cNvSpPr/>
          <p:nvPr/>
        </p:nvSpPr>
        <p:spPr bwMode="white">
          <a:xfrm>
            <a:off x="9766413" y="1980059"/>
            <a:ext cx="209454" cy="209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09EE33-D5A9-64BD-F4F2-4FAB485E6268}"/>
              </a:ext>
            </a:extLst>
          </p:cNvPr>
          <p:cNvSpPr/>
          <p:nvPr/>
        </p:nvSpPr>
        <p:spPr bwMode="white">
          <a:xfrm>
            <a:off x="9309421" y="2999743"/>
            <a:ext cx="228495" cy="219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9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BB237A-D4CA-33AA-E80F-C4AF3538C3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30DDD83-BD54-81E9-4C77-B961EFBF16ED}"/>
              </a:ext>
            </a:extLst>
          </p:cNvPr>
          <p:cNvSpPr/>
          <p:nvPr/>
        </p:nvSpPr>
        <p:spPr bwMode="white">
          <a:xfrm>
            <a:off x="6634115" y="1093333"/>
            <a:ext cx="218975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12354596-97FE-D72E-62F2-32803AA359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75729"/>
            <a:ext cx="11520000" cy="2096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B001E44-DBF9-A855-2CCA-5E68DAC344D1}"/>
              </a:ext>
            </a:extLst>
          </p:cNvPr>
          <p:cNvSpPr/>
          <p:nvPr/>
        </p:nvSpPr>
        <p:spPr bwMode="white">
          <a:xfrm>
            <a:off x="6443702" y="4343055"/>
            <a:ext cx="218975" cy="209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22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02FAF3-D1B2-1F55-82F8-AA54795DA3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4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83BF1D-2E93-4D2F-A2D4-3EAFB7376AED}"/>
              </a:ext>
            </a:extLst>
          </p:cNvPr>
          <p:cNvSpPr/>
          <p:nvPr/>
        </p:nvSpPr>
        <p:spPr bwMode="white">
          <a:xfrm>
            <a:off x="2387900" y="1665221"/>
            <a:ext cx="504595" cy="219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0EA1F7-047B-4FC1-A3EC-743B784E9FD1}"/>
              </a:ext>
            </a:extLst>
          </p:cNvPr>
          <p:cNvSpPr/>
          <p:nvPr/>
        </p:nvSpPr>
        <p:spPr bwMode="white">
          <a:xfrm>
            <a:off x="4882314" y="1665221"/>
            <a:ext cx="637884" cy="219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6CD0EC-DF98-F43C-F5F1-239B9C34173B}"/>
              </a:ext>
            </a:extLst>
          </p:cNvPr>
          <p:cNvSpPr/>
          <p:nvPr/>
        </p:nvSpPr>
        <p:spPr bwMode="white">
          <a:xfrm>
            <a:off x="7233916" y="1395985"/>
            <a:ext cx="573839" cy="650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02F15B8-F3AD-EF0F-0F52-9EBB27806386}"/>
              </a:ext>
            </a:extLst>
          </p:cNvPr>
          <p:cNvSpPr/>
          <p:nvPr/>
        </p:nvSpPr>
        <p:spPr bwMode="white">
          <a:xfrm>
            <a:off x="10265959" y="1414732"/>
            <a:ext cx="371307" cy="622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1F128D9-1349-4FE8-66D0-FC4861D4A81E}"/>
              </a:ext>
            </a:extLst>
          </p:cNvPr>
          <p:cNvSpPr/>
          <p:nvPr/>
        </p:nvSpPr>
        <p:spPr bwMode="white">
          <a:xfrm>
            <a:off x="4739504" y="2455975"/>
            <a:ext cx="495074" cy="209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971BC0A-EE63-C3C8-0645-595F5A568B0D}"/>
              </a:ext>
            </a:extLst>
          </p:cNvPr>
          <p:cNvSpPr/>
          <p:nvPr/>
        </p:nvSpPr>
        <p:spPr bwMode="white">
          <a:xfrm>
            <a:off x="10470942" y="2455975"/>
            <a:ext cx="209454" cy="209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F33F0BE-9349-22AA-EC00-2AE306AC4323}"/>
              </a:ext>
            </a:extLst>
          </p:cNvPr>
          <p:cNvSpPr/>
          <p:nvPr/>
        </p:nvSpPr>
        <p:spPr bwMode="white">
          <a:xfrm>
            <a:off x="2187966" y="2205487"/>
            <a:ext cx="354429" cy="622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96B602A-70CB-899D-3E9D-5E7ADDD3CCB9}"/>
              </a:ext>
            </a:extLst>
          </p:cNvPr>
          <p:cNvSpPr/>
          <p:nvPr/>
        </p:nvSpPr>
        <p:spPr bwMode="white">
          <a:xfrm>
            <a:off x="7195833" y="2186740"/>
            <a:ext cx="371307" cy="650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03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2023-07-26T09:00:02Z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