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F32AF10-FB3F-A344-F3EF-3A47AF6D06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5603" b="60932"/>
          <a:stretch/>
        </p:blipFill>
        <p:spPr>
          <a:xfrm>
            <a:off x="5266709" y="1938635"/>
            <a:ext cx="1658581" cy="726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8F32AF10-FB3F-A344-F3EF-3A47AF6D06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8" t="53595" r="32287" b="15498"/>
          <a:stretch/>
        </p:blipFill>
        <p:spPr>
          <a:xfrm>
            <a:off x="3897701" y="3717985"/>
            <a:ext cx="4396596" cy="5750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77E5334-83D2-D861-B12A-B54025A11B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50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98F38D1-757F-018B-F2EA-CC3F9FD32925}"/>
              </a:ext>
            </a:extLst>
          </p:cNvPr>
          <p:cNvSpPr/>
          <p:nvPr/>
        </p:nvSpPr>
        <p:spPr bwMode="white">
          <a:xfrm>
            <a:off x="2644958" y="1935842"/>
            <a:ext cx="447471" cy="200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36FBF28-E875-237E-FA92-632BB8A7C500}"/>
              </a:ext>
            </a:extLst>
          </p:cNvPr>
          <p:cNvSpPr/>
          <p:nvPr/>
        </p:nvSpPr>
        <p:spPr bwMode="white">
          <a:xfrm>
            <a:off x="3777917" y="1792584"/>
            <a:ext cx="333223" cy="200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1C2CD9D-667D-ED14-36BB-35F56F4F2AD9}"/>
              </a:ext>
            </a:extLst>
          </p:cNvPr>
          <p:cNvSpPr/>
          <p:nvPr/>
        </p:nvSpPr>
        <p:spPr bwMode="white">
          <a:xfrm>
            <a:off x="4891834" y="1935841"/>
            <a:ext cx="371306" cy="324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2074B55-6C18-DB23-1FD7-D46970849211}"/>
              </a:ext>
            </a:extLst>
          </p:cNvPr>
          <p:cNvSpPr/>
          <p:nvPr/>
        </p:nvSpPr>
        <p:spPr bwMode="white">
          <a:xfrm>
            <a:off x="6281851" y="1935842"/>
            <a:ext cx="466512" cy="200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FB12F18-27EE-89AC-6EB9-2E7069C35C42}"/>
              </a:ext>
            </a:extLst>
          </p:cNvPr>
          <p:cNvSpPr/>
          <p:nvPr/>
        </p:nvSpPr>
        <p:spPr bwMode="white">
          <a:xfrm>
            <a:off x="8671537" y="1935842"/>
            <a:ext cx="386199" cy="324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DE8E461-12D2-7AFA-5AB9-2140D48329F9}"/>
              </a:ext>
            </a:extLst>
          </p:cNvPr>
          <p:cNvSpPr/>
          <p:nvPr/>
        </p:nvSpPr>
        <p:spPr bwMode="white">
          <a:xfrm>
            <a:off x="8109818" y="2547078"/>
            <a:ext cx="2561057" cy="506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img_16777215">
            <a:extLst>
              <a:ext uri="{FF2B5EF4-FFF2-40B4-BE49-F238E27FC236}">
                <a16:creationId xmlns:a16="http://schemas.microsoft.com/office/drawing/2014/main" id="{26A2DA84-DCF7-A0C2-73AB-5703E55DD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89" y="3110561"/>
            <a:ext cx="11520000" cy="2645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B8428114-D811-8817-4EB3-D5246AF87E4B}"/>
              </a:ext>
            </a:extLst>
          </p:cNvPr>
          <p:cNvSpPr/>
          <p:nvPr/>
        </p:nvSpPr>
        <p:spPr bwMode="white">
          <a:xfrm>
            <a:off x="8536089" y="3311114"/>
            <a:ext cx="199933" cy="200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A3038645-7A63-28A4-912A-E10A646C3E6E}"/>
              </a:ext>
            </a:extLst>
          </p:cNvPr>
          <p:cNvSpPr/>
          <p:nvPr/>
        </p:nvSpPr>
        <p:spPr bwMode="white">
          <a:xfrm>
            <a:off x="9507197" y="3311114"/>
            <a:ext cx="190413" cy="200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7BDDB6E8-CBE0-0544-B3A4-09EB080E6FD4}"/>
              </a:ext>
            </a:extLst>
          </p:cNvPr>
          <p:cNvSpPr/>
          <p:nvPr/>
        </p:nvSpPr>
        <p:spPr bwMode="white">
          <a:xfrm>
            <a:off x="3309246" y="3779071"/>
            <a:ext cx="190413" cy="191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E1348D0B-BFE8-6B81-51DC-52463B89F6E2}"/>
              </a:ext>
            </a:extLst>
          </p:cNvPr>
          <p:cNvSpPr/>
          <p:nvPr/>
        </p:nvSpPr>
        <p:spPr bwMode="white">
          <a:xfrm>
            <a:off x="7526899" y="3922324"/>
            <a:ext cx="447471" cy="200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DD24F511-8D8D-9B21-605A-AB56D3527E72}"/>
              </a:ext>
            </a:extLst>
          </p:cNvPr>
          <p:cNvSpPr/>
          <p:nvPr/>
        </p:nvSpPr>
        <p:spPr bwMode="white">
          <a:xfrm>
            <a:off x="3309246" y="4075126"/>
            <a:ext cx="190413" cy="200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6ED918B6-2873-3A10-6362-4211A271286C}"/>
              </a:ext>
            </a:extLst>
          </p:cNvPr>
          <p:cNvSpPr/>
          <p:nvPr/>
        </p:nvSpPr>
        <p:spPr bwMode="white">
          <a:xfrm>
            <a:off x="7698271" y="4533534"/>
            <a:ext cx="561719" cy="200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5D6849BD-1534-8651-E37D-5AC5713E6598}"/>
              </a:ext>
            </a:extLst>
          </p:cNvPr>
          <p:cNvSpPr/>
          <p:nvPr/>
        </p:nvSpPr>
        <p:spPr bwMode="white">
          <a:xfrm>
            <a:off x="9859461" y="4533534"/>
            <a:ext cx="323702" cy="200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E703B57A-962B-27AE-6CF8-2E2EBB810F82}"/>
              </a:ext>
            </a:extLst>
          </p:cNvPr>
          <p:cNvSpPr/>
          <p:nvPr/>
        </p:nvSpPr>
        <p:spPr bwMode="white">
          <a:xfrm>
            <a:off x="2023957" y="4972841"/>
            <a:ext cx="1399537" cy="257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919C67AD-B9F3-73C8-8186-5247AC5D307C}"/>
              </a:ext>
            </a:extLst>
          </p:cNvPr>
          <p:cNvSpPr/>
          <p:nvPr/>
        </p:nvSpPr>
        <p:spPr bwMode="white">
          <a:xfrm>
            <a:off x="7631627" y="5421698"/>
            <a:ext cx="580760" cy="267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45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6FE643-8337-02AA-EA0C-F11EE30DD7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19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0FB5E38-0738-A4A6-FD1D-C60441818B22}"/>
              </a:ext>
            </a:extLst>
          </p:cNvPr>
          <p:cNvSpPr/>
          <p:nvPr/>
        </p:nvSpPr>
        <p:spPr bwMode="white">
          <a:xfrm>
            <a:off x="639151" y="1738035"/>
            <a:ext cx="1319045" cy="1367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C0CFB8F-7EFC-FE59-ECD0-5599E3292D75}"/>
              </a:ext>
            </a:extLst>
          </p:cNvPr>
          <p:cNvSpPr/>
          <p:nvPr/>
        </p:nvSpPr>
        <p:spPr bwMode="white">
          <a:xfrm>
            <a:off x="3701752" y="1798420"/>
            <a:ext cx="3251139" cy="1919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A6AFE49-DE07-0ABA-A40A-17E5ABD74E20}"/>
              </a:ext>
            </a:extLst>
          </p:cNvPr>
          <p:cNvSpPr/>
          <p:nvPr/>
        </p:nvSpPr>
        <p:spPr bwMode="white">
          <a:xfrm>
            <a:off x="7738512" y="1798420"/>
            <a:ext cx="1827966" cy="1393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img_16777215">
            <a:extLst>
              <a:ext uri="{FF2B5EF4-FFF2-40B4-BE49-F238E27FC236}">
                <a16:creationId xmlns:a16="http://schemas.microsoft.com/office/drawing/2014/main" id="{FC5A5F3E-C254-A50D-6D9D-FDD04EA5B6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34824"/>
            <a:ext cx="11520000" cy="2766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76A5DE2F-B374-F5F6-82E7-08A28EAFF174}"/>
              </a:ext>
            </a:extLst>
          </p:cNvPr>
          <p:cNvSpPr/>
          <p:nvPr/>
        </p:nvSpPr>
        <p:spPr bwMode="white">
          <a:xfrm>
            <a:off x="2083239" y="4789223"/>
            <a:ext cx="6629440" cy="1612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41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746B456-A79E-FFDC-335A-E89F737D8A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04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1CF7189-6645-8BD5-3392-E8DA5BD22BC1}"/>
              </a:ext>
            </a:extLst>
          </p:cNvPr>
          <p:cNvSpPr/>
          <p:nvPr/>
        </p:nvSpPr>
        <p:spPr bwMode="white">
          <a:xfrm>
            <a:off x="2073719" y="2113472"/>
            <a:ext cx="3688726" cy="1570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48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2023-07-26T13:30:29Z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