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06FF22-D052-BC50-8AEE-C410B12BCD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92" b="64972"/>
          <a:stretch/>
        </p:blipFill>
        <p:spPr>
          <a:xfrm>
            <a:off x="4736185" y="2473471"/>
            <a:ext cx="2719630" cy="623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206FF22-D052-BC50-8AEE-C410B12BCD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6" t="56515" r="31388" b="16019"/>
          <a:stretch/>
        </p:blipFill>
        <p:spPr>
          <a:xfrm>
            <a:off x="3749615" y="4063042"/>
            <a:ext cx="4692770" cy="488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236C45-7B86-6F2F-985D-43FF3B116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8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78162A-A49B-3786-1AB3-AE43042B199A}"/>
              </a:ext>
            </a:extLst>
          </p:cNvPr>
          <p:cNvSpPr/>
          <p:nvPr/>
        </p:nvSpPr>
        <p:spPr bwMode="white">
          <a:xfrm>
            <a:off x="8538247" y="1827969"/>
            <a:ext cx="733090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ED544A-64A7-9404-B274-208A5C742B99}"/>
              </a:ext>
            </a:extLst>
          </p:cNvPr>
          <p:cNvSpPr/>
          <p:nvPr/>
        </p:nvSpPr>
        <p:spPr bwMode="white">
          <a:xfrm>
            <a:off x="7500495" y="2304583"/>
            <a:ext cx="466512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1E6B8C-C2A7-05AB-6C71-E87D005ADA45}"/>
              </a:ext>
            </a:extLst>
          </p:cNvPr>
          <p:cNvSpPr/>
          <p:nvPr/>
        </p:nvSpPr>
        <p:spPr bwMode="white">
          <a:xfrm>
            <a:off x="9385586" y="2771664"/>
            <a:ext cx="190413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674C288-1EB0-835C-0074-0B3B4B3A95EB}"/>
              </a:ext>
            </a:extLst>
          </p:cNvPr>
          <p:cNvSpPr/>
          <p:nvPr/>
        </p:nvSpPr>
        <p:spPr bwMode="white">
          <a:xfrm>
            <a:off x="1559603" y="3248278"/>
            <a:ext cx="723570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3E0792E-069E-4EE4-F79E-D51DB3FA6141}"/>
              </a:ext>
            </a:extLst>
          </p:cNvPr>
          <p:cNvSpPr/>
          <p:nvPr/>
        </p:nvSpPr>
        <p:spPr bwMode="white">
          <a:xfrm>
            <a:off x="4434842" y="3248278"/>
            <a:ext cx="742611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C8946C7-D53B-118C-ABAE-67716DAB1441}"/>
              </a:ext>
            </a:extLst>
          </p:cNvPr>
          <p:cNvSpPr/>
          <p:nvPr/>
        </p:nvSpPr>
        <p:spPr bwMode="white">
          <a:xfrm>
            <a:off x="8604892" y="3724891"/>
            <a:ext cx="714048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05710E-97B5-2F67-96FE-63B6BB5AB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28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D4D666-8059-88BE-BFCB-4A0291BBA179}"/>
              </a:ext>
            </a:extLst>
          </p:cNvPr>
          <p:cNvSpPr/>
          <p:nvPr/>
        </p:nvSpPr>
        <p:spPr bwMode="white">
          <a:xfrm>
            <a:off x="1892826" y="1054399"/>
            <a:ext cx="618842" cy="83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066DF4-7B99-3FAA-4BE0-367340BF8179}"/>
              </a:ext>
            </a:extLst>
          </p:cNvPr>
          <p:cNvSpPr/>
          <p:nvPr/>
        </p:nvSpPr>
        <p:spPr bwMode="white">
          <a:xfrm>
            <a:off x="4558611" y="1045773"/>
            <a:ext cx="628363" cy="838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0AEDFA-4874-BDD3-1A74-B1665BF53C9A}"/>
              </a:ext>
            </a:extLst>
          </p:cNvPr>
          <p:cNvSpPr/>
          <p:nvPr/>
        </p:nvSpPr>
        <p:spPr bwMode="white">
          <a:xfrm>
            <a:off x="3225719" y="1312463"/>
            <a:ext cx="618842" cy="571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DB8C5F-EA83-E594-A7BF-17C526B0816E}"/>
              </a:ext>
            </a:extLst>
          </p:cNvPr>
          <p:cNvSpPr/>
          <p:nvPr/>
        </p:nvSpPr>
        <p:spPr bwMode="white">
          <a:xfrm>
            <a:off x="7414809" y="1312463"/>
            <a:ext cx="894942" cy="571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DAFF7D7-625A-232A-B21F-B7A77286B5D8}"/>
              </a:ext>
            </a:extLst>
          </p:cNvPr>
          <p:cNvSpPr/>
          <p:nvPr/>
        </p:nvSpPr>
        <p:spPr bwMode="white">
          <a:xfrm>
            <a:off x="8747702" y="1312463"/>
            <a:ext cx="894942" cy="571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9108E9-4A6F-31D4-817D-C7FCDE3DE733}"/>
              </a:ext>
            </a:extLst>
          </p:cNvPr>
          <p:cNvSpPr/>
          <p:nvPr/>
        </p:nvSpPr>
        <p:spPr bwMode="white">
          <a:xfrm>
            <a:off x="10080595" y="1312463"/>
            <a:ext cx="628363" cy="571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B23BE926-C108-BFEA-DE6C-9EB39231F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86965"/>
            <a:ext cx="11520000" cy="2637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B67C0E4-147B-AEA1-EC15-B4E83327E478}"/>
              </a:ext>
            </a:extLst>
          </p:cNvPr>
          <p:cNvSpPr/>
          <p:nvPr/>
        </p:nvSpPr>
        <p:spPr bwMode="white">
          <a:xfrm>
            <a:off x="8033652" y="3158618"/>
            <a:ext cx="3258325" cy="2065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B20110B-5DAB-F421-0209-36609784D18E}"/>
              </a:ext>
            </a:extLst>
          </p:cNvPr>
          <p:cNvSpPr/>
          <p:nvPr/>
        </p:nvSpPr>
        <p:spPr bwMode="white">
          <a:xfrm>
            <a:off x="2769079" y="3158618"/>
            <a:ext cx="2829464" cy="2208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40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85C13A-8C2A-3920-6924-482BA0E82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05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B6BEE1-CDF8-EFD7-6558-764962A58390}"/>
              </a:ext>
            </a:extLst>
          </p:cNvPr>
          <p:cNvSpPr/>
          <p:nvPr/>
        </p:nvSpPr>
        <p:spPr bwMode="white">
          <a:xfrm>
            <a:off x="1797619" y="1427062"/>
            <a:ext cx="5845385" cy="1454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5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FF71B7-D822-D6AC-14FF-128BBD711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4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920DE8-D951-8103-309E-6862D81C6663}"/>
              </a:ext>
            </a:extLst>
          </p:cNvPr>
          <p:cNvSpPr/>
          <p:nvPr/>
        </p:nvSpPr>
        <p:spPr bwMode="white">
          <a:xfrm>
            <a:off x="1807140" y="2226858"/>
            <a:ext cx="8225381" cy="1387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55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2023-07-26T11:23:22Z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