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460478-13B8-850B-0388-AD3B76F51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6" b="22619"/>
          <a:stretch/>
        </p:blipFill>
        <p:spPr>
          <a:xfrm>
            <a:off x="3131671" y="3896831"/>
            <a:ext cx="5928657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E1EC8D-EB67-C80E-3D30-F6E6C7DA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0" b="62889"/>
          <a:stretch/>
        </p:blipFill>
        <p:spPr>
          <a:xfrm>
            <a:off x="4071951" y="2111162"/>
            <a:ext cx="4048098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9553D2-6CAE-F89E-A8B8-A91808278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58153C-1E3D-D667-A85F-38A6D9555631}"/>
              </a:ext>
            </a:extLst>
          </p:cNvPr>
          <p:cNvSpPr/>
          <p:nvPr/>
        </p:nvSpPr>
        <p:spPr bwMode="white">
          <a:xfrm>
            <a:off x="2283173" y="1864679"/>
            <a:ext cx="333223" cy="199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E446C7-23B3-0922-EF6D-8504296BA698}"/>
              </a:ext>
            </a:extLst>
          </p:cNvPr>
          <p:cNvSpPr/>
          <p:nvPr/>
        </p:nvSpPr>
        <p:spPr bwMode="white">
          <a:xfrm>
            <a:off x="6072396" y="1864679"/>
            <a:ext cx="323702" cy="300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567B6E-6234-A3E5-991C-2AB0D5D72D7A}"/>
              </a:ext>
            </a:extLst>
          </p:cNvPr>
          <p:cNvSpPr/>
          <p:nvPr/>
        </p:nvSpPr>
        <p:spPr bwMode="white">
          <a:xfrm>
            <a:off x="9452231" y="1855156"/>
            <a:ext cx="314181" cy="238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EF4699-37B5-90F8-74BC-AA92505688D7}"/>
              </a:ext>
            </a:extLst>
          </p:cNvPr>
          <p:cNvSpPr/>
          <p:nvPr/>
        </p:nvSpPr>
        <p:spPr bwMode="white">
          <a:xfrm>
            <a:off x="10528066" y="1845633"/>
            <a:ext cx="314181" cy="25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8E426E-CAE9-5B3F-7052-0C8BCD057EBE}"/>
              </a:ext>
            </a:extLst>
          </p:cNvPr>
          <p:cNvSpPr/>
          <p:nvPr/>
        </p:nvSpPr>
        <p:spPr bwMode="white">
          <a:xfrm>
            <a:off x="8709619" y="2378937"/>
            <a:ext cx="599800" cy="199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F6E42D-F6B8-B90F-80C8-68B555E6986B}"/>
              </a:ext>
            </a:extLst>
          </p:cNvPr>
          <p:cNvSpPr/>
          <p:nvPr/>
        </p:nvSpPr>
        <p:spPr bwMode="white">
          <a:xfrm>
            <a:off x="6719801" y="2893195"/>
            <a:ext cx="323702" cy="199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B94B62-6D48-7008-0472-0DDAB8034CA8}"/>
              </a:ext>
            </a:extLst>
          </p:cNvPr>
          <p:cNvSpPr/>
          <p:nvPr/>
        </p:nvSpPr>
        <p:spPr bwMode="white">
          <a:xfrm>
            <a:off x="2825851" y="3407452"/>
            <a:ext cx="323702" cy="199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BB84A16-5CEF-5849-ACE7-5B81047F54C6}"/>
              </a:ext>
            </a:extLst>
          </p:cNvPr>
          <p:cNvSpPr/>
          <p:nvPr/>
        </p:nvSpPr>
        <p:spPr bwMode="white">
          <a:xfrm>
            <a:off x="8728661" y="3921710"/>
            <a:ext cx="304661" cy="190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7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18100A-065B-C692-3206-F8C722F24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9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EE69D0-2A76-F875-4B14-45E4BD71DA54}"/>
              </a:ext>
            </a:extLst>
          </p:cNvPr>
          <p:cNvSpPr/>
          <p:nvPr/>
        </p:nvSpPr>
        <p:spPr bwMode="white">
          <a:xfrm>
            <a:off x="1940944" y="1570882"/>
            <a:ext cx="5270740" cy="922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F9C45B54-D05D-55CA-7B1A-AB1F3674C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63253"/>
            <a:ext cx="11520000" cy="262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392B2A-1EA0-8286-3C96-E47AE87B3794}"/>
              </a:ext>
            </a:extLst>
          </p:cNvPr>
          <p:cNvSpPr/>
          <p:nvPr/>
        </p:nvSpPr>
        <p:spPr bwMode="white">
          <a:xfrm>
            <a:off x="2359338" y="3826077"/>
            <a:ext cx="3221953" cy="970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86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44B6E9-E431-AED0-EC43-7DC648D69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5432F7-F760-6658-5525-BFB884C11D10}"/>
              </a:ext>
            </a:extLst>
          </p:cNvPr>
          <p:cNvSpPr/>
          <p:nvPr/>
        </p:nvSpPr>
        <p:spPr bwMode="white">
          <a:xfrm>
            <a:off x="2340297" y="1515617"/>
            <a:ext cx="4949024" cy="848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3865F1-841B-7034-BAA3-E6025E229432}"/>
              </a:ext>
            </a:extLst>
          </p:cNvPr>
          <p:cNvSpPr/>
          <p:nvPr/>
        </p:nvSpPr>
        <p:spPr bwMode="white">
          <a:xfrm>
            <a:off x="360000" y="2938649"/>
            <a:ext cx="4636561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C8F090-C85D-0E50-17C6-714373072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2" y="679177"/>
            <a:ext cx="11520000" cy="267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38DD8F-F64F-453F-3C1A-17038A1AD5E7}"/>
              </a:ext>
            </a:extLst>
          </p:cNvPr>
          <p:cNvSpPr/>
          <p:nvPr/>
        </p:nvSpPr>
        <p:spPr bwMode="white">
          <a:xfrm>
            <a:off x="2428350" y="2546933"/>
            <a:ext cx="4938608" cy="1053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D144B6E9-E431-AED0-EC43-7DC648D69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9" r="74944"/>
          <a:stretch/>
        </p:blipFill>
        <p:spPr>
          <a:xfrm>
            <a:off x="437638" y="435461"/>
            <a:ext cx="2886408" cy="243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54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