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6F7B23-B76B-A6D4-AA83-120E85D4D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1" b="23171"/>
          <a:stretch/>
        </p:blipFill>
        <p:spPr>
          <a:xfrm>
            <a:off x="3135985" y="3879578"/>
            <a:ext cx="5920030" cy="839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071951" y="2059403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4FCB24-5EF9-A30F-92D2-A6531078B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1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79F481-FED0-1BE0-98E1-F30483320F51}"/>
              </a:ext>
            </a:extLst>
          </p:cNvPr>
          <p:cNvSpPr/>
          <p:nvPr/>
        </p:nvSpPr>
        <p:spPr bwMode="white">
          <a:xfrm>
            <a:off x="10489983" y="1771873"/>
            <a:ext cx="31418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CC5EAA-A7CD-90F2-D76A-72BBA74A569C}"/>
              </a:ext>
            </a:extLst>
          </p:cNvPr>
          <p:cNvSpPr/>
          <p:nvPr/>
        </p:nvSpPr>
        <p:spPr bwMode="white">
          <a:xfrm>
            <a:off x="3501818" y="2697223"/>
            <a:ext cx="59980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B16EAA6-271D-B654-4AE0-B078EC49D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74345"/>
            <a:ext cx="11520000" cy="2718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2BAD45-EC66-0D29-99D9-F87ABDAA9AE7}"/>
              </a:ext>
            </a:extLst>
          </p:cNvPr>
          <p:cNvSpPr/>
          <p:nvPr/>
        </p:nvSpPr>
        <p:spPr bwMode="white">
          <a:xfrm>
            <a:off x="1883305" y="5525495"/>
            <a:ext cx="2456330" cy="257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F3B853-7554-F294-46D6-D6FC042A578C}"/>
              </a:ext>
            </a:extLst>
          </p:cNvPr>
          <p:cNvSpPr/>
          <p:nvPr/>
        </p:nvSpPr>
        <p:spPr bwMode="white">
          <a:xfrm>
            <a:off x="7557619" y="5525495"/>
            <a:ext cx="2446809" cy="257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E56B83-DEEC-C09E-4035-08FDB68EE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40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A2D0DE-510E-495F-D27F-2A82B23BDDE2}"/>
              </a:ext>
            </a:extLst>
          </p:cNvPr>
          <p:cNvSpPr/>
          <p:nvPr/>
        </p:nvSpPr>
        <p:spPr bwMode="white">
          <a:xfrm>
            <a:off x="1816661" y="970304"/>
            <a:ext cx="7180690" cy="135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2F76818-6533-28DC-1B6B-34BDD8F63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51109"/>
            <a:ext cx="11520000" cy="211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5D46EF-6596-C569-10F3-CA42839BC46F}"/>
              </a:ext>
            </a:extLst>
          </p:cNvPr>
          <p:cNvSpPr/>
          <p:nvPr/>
        </p:nvSpPr>
        <p:spPr bwMode="white">
          <a:xfrm>
            <a:off x="1587261" y="3605843"/>
            <a:ext cx="5909094" cy="126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80FCDE-6B77-4BB4-7DB4-6AF69D9E4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9276B9-B87E-4B3D-8DDD-F9A281F403B1}"/>
              </a:ext>
            </a:extLst>
          </p:cNvPr>
          <p:cNvSpPr/>
          <p:nvPr/>
        </p:nvSpPr>
        <p:spPr bwMode="white">
          <a:xfrm>
            <a:off x="1807139" y="2202583"/>
            <a:ext cx="6603615" cy="1231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4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