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1950" y="1886875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t="51198" r="25922" b="19801"/>
          <a:stretch/>
        </p:blipFill>
        <p:spPr>
          <a:xfrm>
            <a:off x="3108385" y="3959523"/>
            <a:ext cx="5975229" cy="57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945574-28C5-A7CE-E7DE-68BE8DB34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7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A2A373-DEB4-4194-60BA-0DEE19F83661}"/>
              </a:ext>
            </a:extLst>
          </p:cNvPr>
          <p:cNvSpPr/>
          <p:nvPr/>
        </p:nvSpPr>
        <p:spPr bwMode="white">
          <a:xfrm>
            <a:off x="9071404" y="1693997"/>
            <a:ext cx="190413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CBFDAF-D6AB-9695-ED56-6D086C6169EC}"/>
              </a:ext>
            </a:extLst>
          </p:cNvPr>
          <p:cNvSpPr/>
          <p:nvPr/>
        </p:nvSpPr>
        <p:spPr bwMode="white">
          <a:xfrm>
            <a:off x="10509024" y="1693997"/>
            <a:ext cx="314180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160618-E8B9-DF04-0A3F-899C222E147A}"/>
              </a:ext>
            </a:extLst>
          </p:cNvPr>
          <p:cNvSpPr/>
          <p:nvPr/>
        </p:nvSpPr>
        <p:spPr bwMode="white">
          <a:xfrm>
            <a:off x="7967008" y="2151368"/>
            <a:ext cx="323702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2F621C-ABD4-8F57-59D6-B0FE87577A29}"/>
              </a:ext>
            </a:extLst>
          </p:cNvPr>
          <p:cNvSpPr/>
          <p:nvPr/>
        </p:nvSpPr>
        <p:spPr bwMode="white">
          <a:xfrm>
            <a:off x="8557289" y="2599210"/>
            <a:ext cx="323702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E0ECB8-F8EE-B3AC-B5EB-B75D0512F3D8}"/>
              </a:ext>
            </a:extLst>
          </p:cNvPr>
          <p:cNvSpPr/>
          <p:nvPr/>
        </p:nvSpPr>
        <p:spPr bwMode="white">
          <a:xfrm>
            <a:off x="1959471" y="3056580"/>
            <a:ext cx="190413" cy="190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778DA4-1A87-DC71-6F73-0A18C2C15E15}"/>
              </a:ext>
            </a:extLst>
          </p:cNvPr>
          <p:cNvSpPr/>
          <p:nvPr/>
        </p:nvSpPr>
        <p:spPr bwMode="white">
          <a:xfrm>
            <a:off x="5348826" y="3199508"/>
            <a:ext cx="323702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525796-CD3B-8E46-A365-7C4CB099F3EB}"/>
              </a:ext>
            </a:extLst>
          </p:cNvPr>
          <p:cNvSpPr/>
          <p:nvPr/>
        </p:nvSpPr>
        <p:spPr bwMode="white">
          <a:xfrm>
            <a:off x="1949950" y="3351965"/>
            <a:ext cx="209454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281C97-6EBC-9BEF-42FF-4A560BA5F63C}"/>
              </a:ext>
            </a:extLst>
          </p:cNvPr>
          <p:cNvSpPr/>
          <p:nvPr/>
        </p:nvSpPr>
        <p:spPr bwMode="white">
          <a:xfrm>
            <a:off x="8976198" y="3799807"/>
            <a:ext cx="599800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19AA62-ABB6-1A96-9E4C-35D7376B9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238B32-42A2-9BF7-5CE6-4AC7A6C8CFAE}"/>
              </a:ext>
            </a:extLst>
          </p:cNvPr>
          <p:cNvSpPr/>
          <p:nvPr/>
        </p:nvSpPr>
        <p:spPr bwMode="white">
          <a:xfrm>
            <a:off x="2092760" y="1683835"/>
            <a:ext cx="4075127" cy="952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07F9C8A-9BDA-FFDD-5846-CD5E5106B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36419"/>
            <a:ext cx="11520000" cy="228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315843-A734-DC97-47ED-41B51F19BFF3}"/>
              </a:ext>
            </a:extLst>
          </p:cNvPr>
          <p:cNvSpPr/>
          <p:nvPr/>
        </p:nvSpPr>
        <p:spPr bwMode="white">
          <a:xfrm>
            <a:off x="1242204" y="4112402"/>
            <a:ext cx="7470475" cy="990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3F1DC-7473-DAB8-EA86-C1B27012A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31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AF49BEC4-FA36-F29C-1B94-EC4E149C3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5" y="2620121"/>
            <a:ext cx="11520000" cy="317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25C62B-821B-017E-4687-E7BC2C43CDE0}"/>
              </a:ext>
            </a:extLst>
          </p:cNvPr>
          <p:cNvSpPr/>
          <p:nvPr/>
        </p:nvSpPr>
        <p:spPr bwMode="white">
          <a:xfrm>
            <a:off x="720181" y="2753616"/>
            <a:ext cx="10407893" cy="3276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