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D09618-DD6C-B9C6-B03C-1A6415C7CB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86" b="32991"/>
          <a:stretch/>
        </p:blipFill>
        <p:spPr>
          <a:xfrm>
            <a:off x="4050385" y="3870951"/>
            <a:ext cx="4091230" cy="623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0E0C9482-AE4F-AD70-9C36-5387487A2E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3621" b="62764"/>
          <a:stretch/>
        </p:blipFill>
        <p:spPr>
          <a:xfrm>
            <a:off x="4576596" y="2438967"/>
            <a:ext cx="3038808" cy="683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34B9F20-9EFA-3D7C-EDBF-F8ED50CD66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178845"/>
            <a:ext cx="11520000" cy="3470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2685CEA-D78C-AD63-FEE9-F62B1D494071}"/>
              </a:ext>
            </a:extLst>
          </p:cNvPr>
          <p:cNvSpPr/>
          <p:nvPr/>
        </p:nvSpPr>
        <p:spPr bwMode="white">
          <a:xfrm>
            <a:off x="1468958" y="1771108"/>
            <a:ext cx="304661" cy="190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C4793A7-1992-315E-5012-F3E5E03491CB}"/>
              </a:ext>
            </a:extLst>
          </p:cNvPr>
          <p:cNvSpPr/>
          <p:nvPr/>
        </p:nvSpPr>
        <p:spPr bwMode="white">
          <a:xfrm>
            <a:off x="3877685" y="1771108"/>
            <a:ext cx="333223" cy="200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D762110-C55C-4A3C-B583-ED398F59AD95}"/>
              </a:ext>
            </a:extLst>
          </p:cNvPr>
          <p:cNvSpPr/>
          <p:nvPr/>
        </p:nvSpPr>
        <p:spPr bwMode="white">
          <a:xfrm>
            <a:off x="6933818" y="1771108"/>
            <a:ext cx="199933" cy="200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4DD723F-47C3-BD3A-935E-CA718F84C878}"/>
              </a:ext>
            </a:extLst>
          </p:cNvPr>
          <p:cNvSpPr/>
          <p:nvPr/>
        </p:nvSpPr>
        <p:spPr bwMode="white">
          <a:xfrm>
            <a:off x="5515239" y="1914125"/>
            <a:ext cx="323702" cy="200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FC770F9-6700-5120-008F-FF6F2FAA6C7A}"/>
              </a:ext>
            </a:extLst>
          </p:cNvPr>
          <p:cNvSpPr/>
          <p:nvPr/>
        </p:nvSpPr>
        <p:spPr bwMode="white">
          <a:xfrm>
            <a:off x="10523107" y="2390851"/>
            <a:ext cx="561720" cy="200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E86FF64-CAE4-AC87-A8EE-15B674634ABB}"/>
              </a:ext>
            </a:extLst>
          </p:cNvPr>
          <p:cNvSpPr/>
          <p:nvPr/>
        </p:nvSpPr>
        <p:spPr bwMode="white">
          <a:xfrm>
            <a:off x="2259173" y="2867576"/>
            <a:ext cx="333223" cy="200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3EB9620-4422-F61A-8B94-FA29FB90A7EF}"/>
              </a:ext>
            </a:extLst>
          </p:cNvPr>
          <p:cNvSpPr/>
          <p:nvPr/>
        </p:nvSpPr>
        <p:spPr bwMode="white">
          <a:xfrm>
            <a:off x="5515239" y="2838973"/>
            <a:ext cx="3284629" cy="266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211F41A-E69E-66CF-B2C8-E522C041BF29}"/>
              </a:ext>
            </a:extLst>
          </p:cNvPr>
          <p:cNvSpPr/>
          <p:nvPr/>
        </p:nvSpPr>
        <p:spPr bwMode="white">
          <a:xfrm>
            <a:off x="8076297" y="3334767"/>
            <a:ext cx="456991" cy="200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AECB4FA-CCA8-53DF-8570-E27ACE648C96}"/>
              </a:ext>
            </a:extLst>
          </p:cNvPr>
          <p:cNvSpPr/>
          <p:nvPr/>
        </p:nvSpPr>
        <p:spPr bwMode="white">
          <a:xfrm>
            <a:off x="10532628" y="3334767"/>
            <a:ext cx="571239" cy="200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img_16777215">
            <a:extLst>
              <a:ext uri="{FF2B5EF4-FFF2-40B4-BE49-F238E27FC236}">
                <a16:creationId xmlns:a16="http://schemas.microsoft.com/office/drawing/2014/main" id="{A4A4ECCE-DEA8-7C2E-962F-F60063972C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3649406"/>
            <a:ext cx="11520000" cy="2863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D40164A-C37F-57C5-5601-C4D6B4A70A0B}"/>
              </a:ext>
            </a:extLst>
          </p:cNvPr>
          <p:cNvSpPr/>
          <p:nvPr/>
        </p:nvSpPr>
        <p:spPr bwMode="white">
          <a:xfrm>
            <a:off x="4504868" y="5119500"/>
            <a:ext cx="750498" cy="568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60B654B0-E3CE-B49B-CDA6-928412A2276F}"/>
              </a:ext>
            </a:extLst>
          </p:cNvPr>
          <p:cNvSpPr/>
          <p:nvPr/>
        </p:nvSpPr>
        <p:spPr bwMode="white">
          <a:xfrm>
            <a:off x="754909" y="5262691"/>
            <a:ext cx="675966" cy="200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6139B44C-FE16-D6E3-242F-A56820CF7C4A}"/>
              </a:ext>
            </a:extLst>
          </p:cNvPr>
          <p:cNvSpPr/>
          <p:nvPr/>
        </p:nvSpPr>
        <p:spPr bwMode="white">
          <a:xfrm>
            <a:off x="7904925" y="5243599"/>
            <a:ext cx="1618512" cy="1269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86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065E07-4C44-C34D-1890-CCEE4FE405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84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22D47D5-7416-4FBE-39E5-701BCCAE0783}"/>
              </a:ext>
            </a:extLst>
          </p:cNvPr>
          <p:cNvSpPr/>
          <p:nvPr/>
        </p:nvSpPr>
        <p:spPr bwMode="white">
          <a:xfrm>
            <a:off x="2073719" y="1489051"/>
            <a:ext cx="7553360" cy="855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149804DE-3A93-0CFD-71AF-ABAA7DF6C4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344075"/>
            <a:ext cx="11520000" cy="3219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C4D80A5-8D41-4DB1-60AE-09876AFFF40C}"/>
              </a:ext>
            </a:extLst>
          </p:cNvPr>
          <p:cNvSpPr/>
          <p:nvPr/>
        </p:nvSpPr>
        <p:spPr bwMode="white">
          <a:xfrm>
            <a:off x="1837426" y="3614468"/>
            <a:ext cx="7108166" cy="2122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26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07B2522-9C9F-0622-C852-4134CC2AF3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33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4C09594-BB9A-F3E0-B925-248D07F6BAEA}"/>
              </a:ext>
            </a:extLst>
          </p:cNvPr>
          <p:cNvSpPr/>
          <p:nvPr/>
        </p:nvSpPr>
        <p:spPr bwMode="white">
          <a:xfrm>
            <a:off x="2083238" y="2234242"/>
            <a:ext cx="6560429" cy="1345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08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2023-07-20T00:26:43Z</dcterms:created>
  <dcterms:modified xsi:type="dcterms:W3CDTF">2023-07-26T12:46:23Z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