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13B385D-0C01-51D6-F0E7-1CD753BBA4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89" b="30491"/>
          <a:stretch/>
        </p:blipFill>
        <p:spPr>
          <a:xfrm>
            <a:off x="3929615" y="3741555"/>
            <a:ext cx="4332770" cy="6579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0E0C9482-AE4F-AD70-9C36-5387487A2E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3621" b="62764"/>
          <a:stretch/>
        </p:blipFill>
        <p:spPr>
          <a:xfrm>
            <a:off x="4576596" y="2438967"/>
            <a:ext cx="3038808" cy="6837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C435B76-967C-5EFC-E0FA-4775747EDB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602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32A4D34-EC60-56B7-73C8-884256489286}"/>
              </a:ext>
            </a:extLst>
          </p:cNvPr>
          <p:cNvSpPr/>
          <p:nvPr/>
        </p:nvSpPr>
        <p:spPr bwMode="white">
          <a:xfrm>
            <a:off x="7433851" y="1713660"/>
            <a:ext cx="190413" cy="209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8580CDD-E524-8ECB-6C01-0CB826EB1332}"/>
              </a:ext>
            </a:extLst>
          </p:cNvPr>
          <p:cNvSpPr/>
          <p:nvPr/>
        </p:nvSpPr>
        <p:spPr bwMode="white">
          <a:xfrm>
            <a:off x="10280528" y="1713660"/>
            <a:ext cx="209454" cy="200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39670C3-D516-0DAB-2991-DCE7DB5B64B0}"/>
              </a:ext>
            </a:extLst>
          </p:cNvPr>
          <p:cNvSpPr/>
          <p:nvPr/>
        </p:nvSpPr>
        <p:spPr bwMode="white">
          <a:xfrm>
            <a:off x="7433851" y="2018710"/>
            <a:ext cx="190413" cy="200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1F6B492-AE56-8259-84A9-253E4C65EC6F}"/>
              </a:ext>
            </a:extLst>
          </p:cNvPr>
          <p:cNvSpPr/>
          <p:nvPr/>
        </p:nvSpPr>
        <p:spPr bwMode="white">
          <a:xfrm>
            <a:off x="10280528" y="2018710"/>
            <a:ext cx="190413" cy="200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6A35B0D-2521-2DB0-34FA-2307AB0F184F}"/>
              </a:ext>
            </a:extLst>
          </p:cNvPr>
          <p:cNvSpPr/>
          <p:nvPr/>
        </p:nvSpPr>
        <p:spPr bwMode="white">
          <a:xfrm>
            <a:off x="10137719" y="2438154"/>
            <a:ext cx="590280" cy="2573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91BF82E-29B5-3D10-1B0F-59F32F5EDB09}"/>
              </a:ext>
            </a:extLst>
          </p:cNvPr>
          <p:cNvSpPr/>
          <p:nvPr/>
        </p:nvSpPr>
        <p:spPr bwMode="white">
          <a:xfrm>
            <a:off x="4787107" y="2895730"/>
            <a:ext cx="190413" cy="200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84F2F3F-49C2-C490-D0C5-2F874853B8CB}"/>
              </a:ext>
            </a:extLst>
          </p:cNvPr>
          <p:cNvSpPr/>
          <p:nvPr/>
        </p:nvSpPr>
        <p:spPr bwMode="white">
          <a:xfrm>
            <a:off x="5729652" y="2905263"/>
            <a:ext cx="190413" cy="190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C2E0F61-AB5F-1ABB-39AD-09B98E607B28}"/>
              </a:ext>
            </a:extLst>
          </p:cNvPr>
          <p:cNvSpPr/>
          <p:nvPr/>
        </p:nvSpPr>
        <p:spPr bwMode="white">
          <a:xfrm>
            <a:off x="7681388" y="3343772"/>
            <a:ext cx="304661" cy="190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333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E871BAD-072D-023A-0F0C-DA996E060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550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FD73A91-5BA3-3ECD-3AA5-C983E1E1EB37}"/>
              </a:ext>
            </a:extLst>
          </p:cNvPr>
          <p:cNvSpPr/>
          <p:nvPr/>
        </p:nvSpPr>
        <p:spPr bwMode="white">
          <a:xfrm>
            <a:off x="9242776" y="1017700"/>
            <a:ext cx="209454" cy="200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BDB2B35-3175-A385-F28F-1A2A09D5AFA9}"/>
              </a:ext>
            </a:extLst>
          </p:cNvPr>
          <p:cNvSpPr/>
          <p:nvPr/>
        </p:nvSpPr>
        <p:spPr bwMode="white">
          <a:xfrm>
            <a:off x="8500165" y="1894634"/>
            <a:ext cx="209454" cy="200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8FB721A-12BF-4399-BB96-1978CDADD594}"/>
              </a:ext>
            </a:extLst>
          </p:cNvPr>
          <p:cNvSpPr/>
          <p:nvPr/>
        </p:nvSpPr>
        <p:spPr bwMode="white">
          <a:xfrm>
            <a:off x="8014611" y="2781100"/>
            <a:ext cx="218975" cy="200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892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0B68325-D53A-4186-89B1-4894D18E14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431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959D1DB-7AAF-54E9-E63E-A5A10423DE99}"/>
              </a:ext>
            </a:extLst>
          </p:cNvPr>
          <p:cNvSpPr/>
          <p:nvPr/>
        </p:nvSpPr>
        <p:spPr bwMode="white">
          <a:xfrm>
            <a:off x="1807140" y="1319843"/>
            <a:ext cx="6845154" cy="13025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img_16777215">
            <a:extLst>
              <a:ext uri="{FF2B5EF4-FFF2-40B4-BE49-F238E27FC236}">
                <a16:creationId xmlns:a16="http://schemas.microsoft.com/office/drawing/2014/main" id="{7E1EF628-7AD4-EC6E-62CB-BFC7F29708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516442"/>
            <a:ext cx="11520000" cy="26696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D574417-54AE-656D-4AEE-A6581675E260}"/>
              </a:ext>
            </a:extLst>
          </p:cNvPr>
          <p:cNvSpPr/>
          <p:nvPr/>
        </p:nvSpPr>
        <p:spPr bwMode="white">
          <a:xfrm>
            <a:off x="1816660" y="3582274"/>
            <a:ext cx="7706901" cy="1490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597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1D77694-1C4D-BC1F-A442-8C9619D1E1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72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19410C5-59D7-DE16-8CA2-8BCD3FCDEEB2}"/>
              </a:ext>
            </a:extLst>
          </p:cNvPr>
          <p:cNvSpPr/>
          <p:nvPr/>
        </p:nvSpPr>
        <p:spPr bwMode="white">
          <a:xfrm>
            <a:off x="1807140" y="2113472"/>
            <a:ext cx="6224052" cy="19193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625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2023-07-26T12:43:23Z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