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0C9482-AE4F-AD70-9C36-5387487A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621" b="62764"/>
          <a:stretch/>
        </p:blipFill>
        <p:spPr>
          <a:xfrm>
            <a:off x="4576596" y="2438967"/>
            <a:ext cx="3038808" cy="68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0E0C9482-AE4F-AD70-9C36-5387487A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51485" r="31163" b="18608"/>
          <a:stretch/>
        </p:blipFill>
        <p:spPr>
          <a:xfrm>
            <a:off x="3712233" y="3821501"/>
            <a:ext cx="4767533" cy="549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5A9425-07A6-D11D-0BD7-C9DC77BBC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6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5845F5-B502-C657-D60E-157F4D29A6B3}"/>
              </a:ext>
            </a:extLst>
          </p:cNvPr>
          <p:cNvSpPr/>
          <p:nvPr/>
        </p:nvSpPr>
        <p:spPr bwMode="white">
          <a:xfrm>
            <a:off x="3101950" y="1779849"/>
            <a:ext cx="190413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846F73-57E1-C0C0-C6C2-B003625E4345}"/>
              </a:ext>
            </a:extLst>
          </p:cNvPr>
          <p:cNvSpPr/>
          <p:nvPr/>
        </p:nvSpPr>
        <p:spPr bwMode="white">
          <a:xfrm>
            <a:off x="4044495" y="1770320"/>
            <a:ext cx="190413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49ADEF-37D7-2894-D385-21F7D55B84D0}"/>
              </a:ext>
            </a:extLst>
          </p:cNvPr>
          <p:cNvSpPr/>
          <p:nvPr/>
        </p:nvSpPr>
        <p:spPr bwMode="white">
          <a:xfrm>
            <a:off x="5529719" y="1760791"/>
            <a:ext cx="733090" cy="247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6706A3-101C-B253-9ECB-E727C5C2ACDA}"/>
              </a:ext>
            </a:extLst>
          </p:cNvPr>
          <p:cNvSpPr/>
          <p:nvPr/>
        </p:nvSpPr>
        <p:spPr bwMode="white">
          <a:xfrm>
            <a:off x="6472264" y="2237250"/>
            <a:ext cx="466512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F29449-C4BA-0AAC-EF01-CBEF30C42418}"/>
              </a:ext>
            </a:extLst>
          </p:cNvPr>
          <p:cNvSpPr/>
          <p:nvPr/>
        </p:nvSpPr>
        <p:spPr bwMode="white">
          <a:xfrm>
            <a:off x="9509355" y="2237250"/>
            <a:ext cx="609322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CE7AB6-20CA-9A2B-7C8B-70B0260567DA}"/>
              </a:ext>
            </a:extLst>
          </p:cNvPr>
          <p:cNvSpPr/>
          <p:nvPr/>
        </p:nvSpPr>
        <p:spPr bwMode="white">
          <a:xfrm>
            <a:off x="6615074" y="2694652"/>
            <a:ext cx="199933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041C1D6-6617-DD51-E5FE-B6127F952A3C}"/>
              </a:ext>
            </a:extLst>
          </p:cNvPr>
          <p:cNvSpPr/>
          <p:nvPr/>
        </p:nvSpPr>
        <p:spPr bwMode="white">
          <a:xfrm>
            <a:off x="2625917" y="3152053"/>
            <a:ext cx="190413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A40ED782-4197-E824-8F3B-F826A7D55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66516"/>
            <a:ext cx="11520000" cy="2147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B62C193-B93E-D175-8EB8-7D3F45775BD8}"/>
              </a:ext>
            </a:extLst>
          </p:cNvPr>
          <p:cNvSpPr/>
          <p:nvPr/>
        </p:nvSpPr>
        <p:spPr bwMode="white">
          <a:xfrm>
            <a:off x="10956495" y="4268385"/>
            <a:ext cx="276098" cy="248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82F6864-05B8-AE05-F328-C84537739F5C}"/>
              </a:ext>
            </a:extLst>
          </p:cNvPr>
          <p:cNvSpPr/>
          <p:nvPr/>
        </p:nvSpPr>
        <p:spPr bwMode="white">
          <a:xfrm>
            <a:off x="10994578" y="4898426"/>
            <a:ext cx="238015" cy="181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1896073-9A14-859B-DA45-BA3562D983F6}"/>
              </a:ext>
            </a:extLst>
          </p:cNvPr>
          <p:cNvSpPr/>
          <p:nvPr/>
        </p:nvSpPr>
        <p:spPr bwMode="white">
          <a:xfrm>
            <a:off x="10994578" y="5356637"/>
            <a:ext cx="238015" cy="190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F8DEA6-56AA-F864-EEF3-6A3D28D36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6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DDBC8F-9C3D-1BF7-40AB-E489767B3E71}"/>
              </a:ext>
            </a:extLst>
          </p:cNvPr>
          <p:cNvSpPr/>
          <p:nvPr/>
        </p:nvSpPr>
        <p:spPr bwMode="white">
          <a:xfrm>
            <a:off x="3925020" y="1838160"/>
            <a:ext cx="1552754" cy="1353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56211F-23B2-70B8-4EFD-C18E48010205}"/>
              </a:ext>
            </a:extLst>
          </p:cNvPr>
          <p:cNvSpPr/>
          <p:nvPr/>
        </p:nvSpPr>
        <p:spPr bwMode="white">
          <a:xfrm>
            <a:off x="7315200" y="1838160"/>
            <a:ext cx="1414731" cy="1353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B830BF-38C9-222A-FD6D-1ED7E4B876C2}"/>
              </a:ext>
            </a:extLst>
          </p:cNvPr>
          <p:cNvSpPr/>
          <p:nvPr/>
        </p:nvSpPr>
        <p:spPr bwMode="white">
          <a:xfrm>
            <a:off x="778908" y="1990744"/>
            <a:ext cx="1213793" cy="1201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9869D5A3-848E-0795-744F-52453D675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9000"/>
            <a:ext cx="11520000" cy="2346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FF5D7C1-2C32-B5E2-808F-D8A5C5A3C272}"/>
              </a:ext>
            </a:extLst>
          </p:cNvPr>
          <p:cNvSpPr/>
          <p:nvPr/>
        </p:nvSpPr>
        <p:spPr bwMode="white">
          <a:xfrm>
            <a:off x="1816661" y="4458979"/>
            <a:ext cx="5343264" cy="932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1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4BE17B-8ECF-3574-1D23-E4D7CE357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0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4F33E1-7DF2-D706-5F6F-AF965AA393EB}"/>
              </a:ext>
            </a:extLst>
          </p:cNvPr>
          <p:cNvSpPr/>
          <p:nvPr/>
        </p:nvSpPr>
        <p:spPr bwMode="white">
          <a:xfrm>
            <a:off x="1816660" y="2277374"/>
            <a:ext cx="4279339" cy="1354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6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2023-07-26T12:41:34Z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