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739C40-ED50-A9F8-1936-A5CCFCC7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 b="33918"/>
          <a:stretch/>
        </p:blipFill>
        <p:spPr>
          <a:xfrm>
            <a:off x="4024505" y="3784687"/>
            <a:ext cx="4142989" cy="61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1" b="62863"/>
          <a:stretch/>
        </p:blipFill>
        <p:spPr>
          <a:xfrm>
            <a:off x="4574807" y="2276837"/>
            <a:ext cx="3042385" cy="71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20A77B-C5A0-76F2-AF7A-2D646C117C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70219"/>
            <a:ext cx="11520000" cy="306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ED773D3-E498-8B66-9547-39CA8ADBF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236286"/>
            <a:ext cx="11520000" cy="3300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B905CA-27A9-4531-DDB8-A0E1C23F6C4B}"/>
              </a:ext>
            </a:extLst>
          </p:cNvPr>
          <p:cNvSpPr/>
          <p:nvPr/>
        </p:nvSpPr>
        <p:spPr bwMode="white">
          <a:xfrm>
            <a:off x="622981" y="4743530"/>
            <a:ext cx="5359029" cy="1683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E39CDB-B46D-A38A-187D-A9B09D1EA7D4}"/>
              </a:ext>
            </a:extLst>
          </p:cNvPr>
          <p:cNvSpPr/>
          <p:nvPr/>
        </p:nvSpPr>
        <p:spPr bwMode="white">
          <a:xfrm>
            <a:off x="7009982" y="3899140"/>
            <a:ext cx="3818047" cy="202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DA625D-F5D7-25FE-A01C-4376F3388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3AF70E-26EB-D975-0D92-1A0FBA997819}"/>
              </a:ext>
            </a:extLst>
          </p:cNvPr>
          <p:cNvSpPr/>
          <p:nvPr/>
        </p:nvSpPr>
        <p:spPr bwMode="white">
          <a:xfrm>
            <a:off x="7110148" y="2780636"/>
            <a:ext cx="4769852" cy="135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938B02-A243-1F00-2964-45F807670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929CE8-4298-4C2B-33A0-B784BBFB2475}"/>
              </a:ext>
            </a:extLst>
          </p:cNvPr>
          <p:cNvSpPr/>
          <p:nvPr/>
        </p:nvSpPr>
        <p:spPr bwMode="white">
          <a:xfrm>
            <a:off x="6205685" y="893487"/>
            <a:ext cx="295140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20E917-43D2-F8AC-30FD-8DA238B606FD}"/>
              </a:ext>
            </a:extLst>
          </p:cNvPr>
          <p:cNvSpPr/>
          <p:nvPr/>
        </p:nvSpPr>
        <p:spPr bwMode="white">
          <a:xfrm>
            <a:off x="6205685" y="1122125"/>
            <a:ext cx="295140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275248-3B52-92D9-32F3-2BA2F7A0D280}"/>
              </a:ext>
            </a:extLst>
          </p:cNvPr>
          <p:cNvSpPr/>
          <p:nvPr/>
        </p:nvSpPr>
        <p:spPr bwMode="white">
          <a:xfrm>
            <a:off x="2549752" y="1617507"/>
            <a:ext cx="199933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96F1BD-3ABF-BE6F-DA62-1BEEF4DFF67F}"/>
              </a:ext>
            </a:extLst>
          </p:cNvPr>
          <p:cNvSpPr/>
          <p:nvPr/>
        </p:nvSpPr>
        <p:spPr bwMode="white">
          <a:xfrm>
            <a:off x="3444694" y="1617507"/>
            <a:ext cx="209454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17F541-AD6B-CC88-E988-5EE412F377A4}"/>
              </a:ext>
            </a:extLst>
          </p:cNvPr>
          <p:cNvSpPr/>
          <p:nvPr/>
        </p:nvSpPr>
        <p:spPr bwMode="white">
          <a:xfrm>
            <a:off x="4349157" y="1617507"/>
            <a:ext cx="199933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C57EC3-447B-C05D-F4B9-AE7CF25AD65F}"/>
              </a:ext>
            </a:extLst>
          </p:cNvPr>
          <p:cNvSpPr/>
          <p:nvPr/>
        </p:nvSpPr>
        <p:spPr bwMode="white">
          <a:xfrm>
            <a:off x="5244099" y="1617507"/>
            <a:ext cx="314181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AE1A76-389B-1831-03DA-158DEAA1C92B}"/>
              </a:ext>
            </a:extLst>
          </p:cNvPr>
          <p:cNvSpPr/>
          <p:nvPr/>
        </p:nvSpPr>
        <p:spPr bwMode="white">
          <a:xfrm>
            <a:off x="6205685" y="1598454"/>
            <a:ext cx="285619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42CB46-2B4C-02EF-986E-DD8B50E20238}"/>
              </a:ext>
            </a:extLst>
          </p:cNvPr>
          <p:cNvSpPr/>
          <p:nvPr/>
        </p:nvSpPr>
        <p:spPr bwMode="white">
          <a:xfrm>
            <a:off x="6205685" y="1827091"/>
            <a:ext cx="285619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D09B427-FBA1-BEEF-1A3B-4EAD881ADBD7}"/>
              </a:ext>
            </a:extLst>
          </p:cNvPr>
          <p:cNvSpPr/>
          <p:nvPr/>
        </p:nvSpPr>
        <p:spPr bwMode="white">
          <a:xfrm>
            <a:off x="2549752" y="2150995"/>
            <a:ext cx="190413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F41377-513D-A8F3-B3C2-ED0D4D7D15BF}"/>
              </a:ext>
            </a:extLst>
          </p:cNvPr>
          <p:cNvSpPr/>
          <p:nvPr/>
        </p:nvSpPr>
        <p:spPr bwMode="white">
          <a:xfrm>
            <a:off x="3454214" y="2150995"/>
            <a:ext cx="190413" cy="20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06D3D1E-5790-F8B7-A1AB-93884BDD29AD}"/>
              </a:ext>
            </a:extLst>
          </p:cNvPr>
          <p:cNvSpPr/>
          <p:nvPr/>
        </p:nvSpPr>
        <p:spPr bwMode="white">
          <a:xfrm>
            <a:off x="4358677" y="2160521"/>
            <a:ext cx="190413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5AEA199-1243-0330-16DA-C5383506A14C}"/>
              </a:ext>
            </a:extLst>
          </p:cNvPr>
          <p:cNvSpPr/>
          <p:nvPr/>
        </p:nvSpPr>
        <p:spPr bwMode="white">
          <a:xfrm>
            <a:off x="5244099" y="2150995"/>
            <a:ext cx="314181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E7A5D34-05A2-E201-E999-F15AF0E8EAA0}"/>
              </a:ext>
            </a:extLst>
          </p:cNvPr>
          <p:cNvSpPr/>
          <p:nvPr/>
        </p:nvSpPr>
        <p:spPr bwMode="white">
          <a:xfrm>
            <a:off x="6310413" y="2074782"/>
            <a:ext cx="190413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DAD225E-01DD-E18B-66D1-B566D00A5873}"/>
              </a:ext>
            </a:extLst>
          </p:cNvPr>
          <p:cNvSpPr/>
          <p:nvPr/>
        </p:nvSpPr>
        <p:spPr bwMode="white">
          <a:xfrm>
            <a:off x="6310413" y="2303420"/>
            <a:ext cx="190413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5076EC6-7263-4E77-BA51-66DFBAB3EAEE}"/>
              </a:ext>
            </a:extLst>
          </p:cNvPr>
          <p:cNvSpPr/>
          <p:nvPr/>
        </p:nvSpPr>
        <p:spPr bwMode="white">
          <a:xfrm>
            <a:off x="6938776" y="1304030"/>
            <a:ext cx="3008528" cy="1829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19B87B9-B9A4-3D3A-9A05-F192A3FBC13F}"/>
              </a:ext>
            </a:extLst>
          </p:cNvPr>
          <p:cNvSpPr/>
          <p:nvPr/>
        </p:nvSpPr>
        <p:spPr bwMode="white">
          <a:xfrm>
            <a:off x="6310413" y="2779748"/>
            <a:ext cx="180892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B28E9CD-1118-60D5-E239-C6D4632CFB68}"/>
              </a:ext>
            </a:extLst>
          </p:cNvPr>
          <p:cNvSpPr/>
          <p:nvPr/>
        </p:nvSpPr>
        <p:spPr bwMode="white">
          <a:xfrm>
            <a:off x="1492958" y="3646666"/>
            <a:ext cx="7711427" cy="150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2023-07-26T12:40:10Z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