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6BF8B74-F88A-0C24-C74F-34B70F7399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4" b="63125"/>
          <a:stretch/>
        </p:blipFill>
        <p:spPr>
          <a:xfrm>
            <a:off x="4826762" y="2329477"/>
            <a:ext cx="2538475" cy="701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9B0A173A-F0E6-F37D-904F-D3D3A93BA5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2" b="39086"/>
          <a:stretch/>
        </p:blipFill>
        <p:spPr>
          <a:xfrm>
            <a:off x="4002939" y="3776061"/>
            <a:ext cx="4186121" cy="502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229F99-1442-FDB6-9990-54BC1096B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6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ADA4AB-29D6-2218-6BC6-E23CC8C7AF42}"/>
              </a:ext>
            </a:extLst>
          </p:cNvPr>
          <p:cNvSpPr/>
          <p:nvPr/>
        </p:nvSpPr>
        <p:spPr bwMode="white">
          <a:xfrm>
            <a:off x="2978181" y="1797814"/>
            <a:ext cx="314181" cy="19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86E9F5-C617-05C8-C5B7-0DF673B401C1}"/>
              </a:ext>
            </a:extLst>
          </p:cNvPr>
          <p:cNvSpPr/>
          <p:nvPr/>
        </p:nvSpPr>
        <p:spPr bwMode="white">
          <a:xfrm>
            <a:off x="4130181" y="1797814"/>
            <a:ext cx="447471" cy="19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149F4C-8A83-4EB0-E7F3-86C5EA1149F8}"/>
              </a:ext>
            </a:extLst>
          </p:cNvPr>
          <p:cNvSpPr/>
          <p:nvPr/>
        </p:nvSpPr>
        <p:spPr bwMode="white">
          <a:xfrm>
            <a:off x="3168595" y="2273911"/>
            <a:ext cx="333223" cy="19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28D32AF-6C6A-B4B3-E780-4CB4AB2FEA05}"/>
              </a:ext>
            </a:extLst>
          </p:cNvPr>
          <p:cNvSpPr/>
          <p:nvPr/>
        </p:nvSpPr>
        <p:spPr bwMode="white">
          <a:xfrm>
            <a:off x="1949950" y="2426262"/>
            <a:ext cx="323702" cy="19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CD6E1A-94E5-CC8E-70EB-9E19EC6B41A1}"/>
              </a:ext>
            </a:extLst>
          </p:cNvPr>
          <p:cNvSpPr/>
          <p:nvPr/>
        </p:nvSpPr>
        <p:spPr bwMode="white">
          <a:xfrm>
            <a:off x="5206016" y="2426262"/>
            <a:ext cx="333223" cy="19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8155251-E6AD-D7B2-1C84-7ABAF87FE739}"/>
              </a:ext>
            </a:extLst>
          </p:cNvPr>
          <p:cNvSpPr/>
          <p:nvPr/>
        </p:nvSpPr>
        <p:spPr bwMode="white">
          <a:xfrm>
            <a:off x="6624595" y="2397696"/>
            <a:ext cx="590280" cy="25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580FCF9-011D-BCC4-2825-87CF816C5CE6}"/>
              </a:ext>
            </a:extLst>
          </p:cNvPr>
          <p:cNvSpPr/>
          <p:nvPr/>
        </p:nvSpPr>
        <p:spPr bwMode="white">
          <a:xfrm>
            <a:off x="5720132" y="3054711"/>
            <a:ext cx="447471" cy="19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3C307EF-8A4E-0C03-9C3E-538564BABA09}"/>
              </a:ext>
            </a:extLst>
          </p:cNvPr>
          <p:cNvSpPr/>
          <p:nvPr/>
        </p:nvSpPr>
        <p:spPr bwMode="white">
          <a:xfrm>
            <a:off x="9166611" y="3054711"/>
            <a:ext cx="323702" cy="19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A66B24B8-B73B-8C54-918B-996A399DD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82639"/>
            <a:ext cx="11520000" cy="1901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6AE36BA-7E20-572D-7F95-6CCC9E8FC3C4}"/>
              </a:ext>
            </a:extLst>
          </p:cNvPr>
          <p:cNvSpPr/>
          <p:nvPr/>
        </p:nvSpPr>
        <p:spPr bwMode="white">
          <a:xfrm>
            <a:off x="731305" y="4590831"/>
            <a:ext cx="1796235" cy="901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F6FBB14-9CC4-B542-54B2-F288FC78EC9D}"/>
              </a:ext>
            </a:extLst>
          </p:cNvPr>
          <p:cNvSpPr/>
          <p:nvPr/>
        </p:nvSpPr>
        <p:spPr bwMode="white">
          <a:xfrm>
            <a:off x="2978181" y="4451231"/>
            <a:ext cx="2561057" cy="989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110E0F5-FB8A-24AD-6B90-CB84810DFBC9}"/>
              </a:ext>
            </a:extLst>
          </p:cNvPr>
          <p:cNvSpPr/>
          <p:nvPr/>
        </p:nvSpPr>
        <p:spPr bwMode="white">
          <a:xfrm>
            <a:off x="5920066" y="4590830"/>
            <a:ext cx="2119753" cy="792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A6595C2-4F2B-01C4-D2B5-476FD6408D6E}"/>
              </a:ext>
            </a:extLst>
          </p:cNvPr>
          <p:cNvSpPr/>
          <p:nvPr/>
        </p:nvSpPr>
        <p:spPr bwMode="white">
          <a:xfrm>
            <a:off x="8591909" y="4451232"/>
            <a:ext cx="2596551" cy="98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53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7637F4-1856-0354-A33D-4CE4EFAB0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0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A57DAA4-B3AD-3BAE-B490-1ABCE19B783F}"/>
              </a:ext>
            </a:extLst>
          </p:cNvPr>
          <p:cNvSpPr/>
          <p:nvPr/>
        </p:nvSpPr>
        <p:spPr bwMode="white">
          <a:xfrm>
            <a:off x="2359338" y="1459148"/>
            <a:ext cx="4377892" cy="87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F1AFDB17-3450-C364-3757-BCADCE718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34878"/>
            <a:ext cx="11520000" cy="2989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2BE981-352D-F372-4C21-4541253C1BE3}"/>
              </a:ext>
            </a:extLst>
          </p:cNvPr>
          <p:cNvSpPr/>
          <p:nvPr/>
        </p:nvSpPr>
        <p:spPr bwMode="white">
          <a:xfrm>
            <a:off x="1283504" y="3519103"/>
            <a:ext cx="5945432" cy="1993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67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1C018C-4CA3-9C86-D395-27E86C1A4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4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CBA0B0-82F7-5451-1EBE-545A03515C0C}"/>
              </a:ext>
            </a:extLst>
          </p:cNvPr>
          <p:cNvSpPr/>
          <p:nvPr/>
        </p:nvSpPr>
        <p:spPr bwMode="white">
          <a:xfrm>
            <a:off x="2359337" y="2533568"/>
            <a:ext cx="4231243" cy="229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7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2023-07-20T00:26:43Z</dcterms:created>
  <dcterms:modified xsi:type="dcterms:W3CDTF">2023-07-26T11:22:48Z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