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8889EEA-4CFB-4CE1-3EBC-8331DCEF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2" b="29974"/>
          <a:stretch/>
        </p:blipFill>
        <p:spPr>
          <a:xfrm>
            <a:off x="4002938" y="3698424"/>
            <a:ext cx="4186121" cy="60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CB248E-1F8A-477E-4D29-B25A85C93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0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B18A0F-167A-94DB-4FD9-4AB8D5A0BE13}"/>
              </a:ext>
            </a:extLst>
          </p:cNvPr>
          <p:cNvSpPr/>
          <p:nvPr/>
        </p:nvSpPr>
        <p:spPr bwMode="white">
          <a:xfrm>
            <a:off x="778908" y="2458694"/>
            <a:ext cx="1006759" cy="106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36D5C6-925F-23AA-7C3E-87BC67FD5436}"/>
              </a:ext>
            </a:extLst>
          </p:cNvPr>
          <p:cNvSpPr/>
          <p:nvPr/>
        </p:nvSpPr>
        <p:spPr bwMode="white">
          <a:xfrm>
            <a:off x="3536830" y="2315601"/>
            <a:ext cx="1794295" cy="141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372D1B3-A8E4-63AE-C9F4-99C2B9F20B63}"/>
              </a:ext>
            </a:extLst>
          </p:cNvPr>
          <p:cNvSpPr/>
          <p:nvPr/>
        </p:nvSpPr>
        <p:spPr bwMode="white">
          <a:xfrm>
            <a:off x="6281851" y="2315601"/>
            <a:ext cx="1999507" cy="1345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05B5A6E-1F3C-FE20-6FA0-C5EE71559F12}"/>
              </a:ext>
            </a:extLst>
          </p:cNvPr>
          <p:cNvSpPr/>
          <p:nvPr/>
        </p:nvSpPr>
        <p:spPr bwMode="white">
          <a:xfrm>
            <a:off x="9152626" y="2315601"/>
            <a:ext cx="1440612" cy="1212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68AE63-9A6A-5842-B7B0-B5E8C7298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A487A5-57A3-34EC-F14D-DEF0EB247A4B}"/>
              </a:ext>
            </a:extLst>
          </p:cNvPr>
          <p:cNvSpPr/>
          <p:nvPr/>
        </p:nvSpPr>
        <p:spPr bwMode="white">
          <a:xfrm>
            <a:off x="360000" y="2360682"/>
            <a:ext cx="2542015" cy="14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EC4090-AEE9-FEEF-9B7C-BFD08EFEE47B}"/>
              </a:ext>
            </a:extLst>
          </p:cNvPr>
          <p:cNvSpPr/>
          <p:nvPr/>
        </p:nvSpPr>
        <p:spPr bwMode="white">
          <a:xfrm>
            <a:off x="3916392" y="2360682"/>
            <a:ext cx="1051607" cy="1210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DA7D52-CF00-AAAE-144C-022CEE6E2DD8}"/>
              </a:ext>
            </a:extLst>
          </p:cNvPr>
          <p:cNvSpPr/>
          <p:nvPr/>
        </p:nvSpPr>
        <p:spPr bwMode="white">
          <a:xfrm>
            <a:off x="5982376" y="2360682"/>
            <a:ext cx="2584433" cy="14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417C87-9751-BA0B-46B1-604F40D433B0}"/>
              </a:ext>
            </a:extLst>
          </p:cNvPr>
          <p:cNvSpPr/>
          <p:nvPr/>
        </p:nvSpPr>
        <p:spPr bwMode="white">
          <a:xfrm>
            <a:off x="9185652" y="2360681"/>
            <a:ext cx="1959676" cy="1324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D61CF3-A147-672A-7C5E-47354C8F7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A327AC-234B-C381-CCC5-8F46F890F7E7}"/>
              </a:ext>
            </a:extLst>
          </p:cNvPr>
          <p:cNvSpPr/>
          <p:nvPr/>
        </p:nvSpPr>
        <p:spPr bwMode="white">
          <a:xfrm>
            <a:off x="6633714" y="2112635"/>
            <a:ext cx="4873924" cy="226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9E711E-FB85-40A3-E2EA-A3519618B9DB}"/>
              </a:ext>
            </a:extLst>
          </p:cNvPr>
          <p:cNvSpPr/>
          <p:nvPr/>
        </p:nvSpPr>
        <p:spPr bwMode="white">
          <a:xfrm>
            <a:off x="4615735" y="3084204"/>
            <a:ext cx="656925" cy="25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FCD332C-747D-CA63-C004-6FAA8FF54195}"/>
              </a:ext>
            </a:extLst>
          </p:cNvPr>
          <p:cNvSpPr/>
          <p:nvPr/>
        </p:nvSpPr>
        <p:spPr bwMode="white">
          <a:xfrm>
            <a:off x="4625256" y="4522508"/>
            <a:ext cx="647404" cy="26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E35AD1-67D2-6A33-CF9B-D2C39310A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53D5F2-274C-FCF8-0B73-B9F4B3442CD8}"/>
              </a:ext>
            </a:extLst>
          </p:cNvPr>
          <p:cNvSpPr/>
          <p:nvPr/>
        </p:nvSpPr>
        <p:spPr bwMode="white">
          <a:xfrm>
            <a:off x="721785" y="1645677"/>
            <a:ext cx="10653618" cy="265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0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