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4" r:id="rId4"/>
    <p:sldId id="263" r:id="rId5"/>
    <p:sldId id="261" r:id="rId6"/>
    <p:sldId id="260" r:id="rId7"/>
    <p:sldId id="258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7" d="100"/>
          <a:sy n="87" d="100"/>
        </p:scale>
        <p:origin x="480" y="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>
            <a:extLst>
              <a:ext uri="{FF2B5EF4-FFF2-40B4-BE49-F238E27FC236}">
                <a16:creationId xmlns:a16="http://schemas.microsoft.com/office/drawing/2014/main" id="{D9C70EC5-5C08-545C-DF0A-E39A5B0DACA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336" b="57582"/>
          <a:stretch/>
        </p:blipFill>
        <p:spPr>
          <a:xfrm>
            <a:off x="4041758" y="2059405"/>
            <a:ext cx="4108483" cy="83044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>
            <a:extLst>
              <a:ext uri="{FF2B5EF4-FFF2-40B4-BE49-F238E27FC236}">
                <a16:creationId xmlns:a16="http://schemas.microsoft.com/office/drawing/2014/main" id="{937DEA68-33E0-4448-F59B-05B878AFB0D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937" b="23342"/>
          <a:stretch/>
        </p:blipFill>
        <p:spPr>
          <a:xfrm>
            <a:off x="3097165" y="3646665"/>
            <a:ext cx="5997668" cy="74418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D79B717F-793B-8903-4381-2B023184665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50696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9E4ED444-EAE3-B4BB-AA6F-DF86903A78BB}"/>
              </a:ext>
            </a:extLst>
          </p:cNvPr>
          <p:cNvSpPr/>
          <p:nvPr/>
        </p:nvSpPr>
        <p:spPr bwMode="white">
          <a:xfrm>
            <a:off x="9318942" y="1856178"/>
            <a:ext cx="1399537" cy="25730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955132FE-388A-E67B-C412-3F4C8206D8E1}"/>
              </a:ext>
            </a:extLst>
          </p:cNvPr>
          <p:cNvSpPr/>
          <p:nvPr/>
        </p:nvSpPr>
        <p:spPr bwMode="white">
          <a:xfrm>
            <a:off x="3473256" y="2618562"/>
            <a:ext cx="3018049" cy="25730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E466D1BC-6A9D-7337-63DA-0C6954E2D3ED}"/>
              </a:ext>
            </a:extLst>
          </p:cNvPr>
          <p:cNvSpPr/>
          <p:nvPr/>
        </p:nvSpPr>
        <p:spPr bwMode="white">
          <a:xfrm>
            <a:off x="3235239" y="3400006"/>
            <a:ext cx="323702" cy="2001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3FC6CFDB-7D61-946A-4C85-AD734156A824}"/>
              </a:ext>
            </a:extLst>
          </p:cNvPr>
          <p:cNvSpPr/>
          <p:nvPr/>
        </p:nvSpPr>
        <p:spPr bwMode="white">
          <a:xfrm>
            <a:off x="6224727" y="3400006"/>
            <a:ext cx="314181" cy="2001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24641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EA6910BD-0A19-A944-BEA3-81CA4A3919D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31685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954FC7BD-1939-BE8A-283D-5903BB252E15}"/>
              </a:ext>
            </a:extLst>
          </p:cNvPr>
          <p:cNvSpPr/>
          <p:nvPr/>
        </p:nvSpPr>
        <p:spPr bwMode="white">
          <a:xfrm>
            <a:off x="1597685" y="3114513"/>
            <a:ext cx="2713388" cy="50515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8215EE62-4992-7619-8862-DEBF5504E719}"/>
              </a:ext>
            </a:extLst>
          </p:cNvPr>
          <p:cNvSpPr/>
          <p:nvPr/>
        </p:nvSpPr>
        <p:spPr bwMode="white">
          <a:xfrm>
            <a:off x="7148231" y="3114513"/>
            <a:ext cx="2979966" cy="50515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img_16777215">
            <a:extLst>
              <a:ext uri="{FF2B5EF4-FFF2-40B4-BE49-F238E27FC236}">
                <a16:creationId xmlns:a16="http://schemas.microsoft.com/office/drawing/2014/main" id="{D775B46E-5690-772A-61D1-FCFF4178F02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810566"/>
            <a:ext cx="11520000" cy="20912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F8EBD95E-7545-95E3-A1C8-11303154CF29}"/>
              </a:ext>
            </a:extLst>
          </p:cNvPr>
          <p:cNvSpPr/>
          <p:nvPr/>
        </p:nvSpPr>
        <p:spPr bwMode="white">
          <a:xfrm>
            <a:off x="2359338" y="4603134"/>
            <a:ext cx="4162232" cy="141810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9496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F776827F-56F9-4DE8-9251-E2B70DFFA37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51191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1344263C-A627-AE98-DC20-2AD8DF198E85}"/>
              </a:ext>
            </a:extLst>
          </p:cNvPr>
          <p:cNvSpPr/>
          <p:nvPr/>
        </p:nvSpPr>
        <p:spPr bwMode="white">
          <a:xfrm>
            <a:off x="2359337" y="1656272"/>
            <a:ext cx="7310873" cy="133709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7427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55D4C1B6-E366-4459-21A2-58E1249DED1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18337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81273822-A35A-5920-C2E4-65546A2D3F44}"/>
              </a:ext>
            </a:extLst>
          </p:cNvPr>
          <p:cNvSpPr/>
          <p:nvPr/>
        </p:nvSpPr>
        <p:spPr bwMode="white">
          <a:xfrm>
            <a:off x="1940943" y="2523548"/>
            <a:ext cx="4436114" cy="108229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37450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1" baseType="lpstr"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4</cp:revision>
  <dcterms:created xsi:type="dcterms:W3CDTF">2023-07-20T00:26:43Z</dcterms:created>
  <dcterms:modified xsi:type="dcterms:W3CDTF">2023-07-26T10:19:12Z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2052-11.1.0.14309</vt:lpwstr>
  </property>
</Properties>
</file>