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C70EC5-5C08-545C-DF0A-E39A5B0DA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6" b="57582"/>
          <a:stretch/>
        </p:blipFill>
        <p:spPr>
          <a:xfrm>
            <a:off x="4041758" y="2059405"/>
            <a:ext cx="4108483" cy="830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D9C70EC5-5C08-545C-DF0A-E39A5B0DA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0" t="50937" r="25995" b="12491"/>
          <a:stretch/>
        </p:blipFill>
        <p:spPr>
          <a:xfrm>
            <a:off x="3138576" y="3804248"/>
            <a:ext cx="5914846" cy="715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301C46-523E-CB7E-D579-EF96B9B1B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2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9EF6DB-E7DE-8FCB-70E9-DE19015BCA0B}"/>
              </a:ext>
            </a:extLst>
          </p:cNvPr>
          <p:cNvSpPr/>
          <p:nvPr/>
        </p:nvSpPr>
        <p:spPr bwMode="white">
          <a:xfrm>
            <a:off x="2173857" y="2304675"/>
            <a:ext cx="612475" cy="593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A9CAF95-1DEA-FAF9-C8B9-4E1799C95283}"/>
              </a:ext>
            </a:extLst>
          </p:cNvPr>
          <p:cNvSpPr/>
          <p:nvPr/>
        </p:nvSpPr>
        <p:spPr bwMode="white">
          <a:xfrm>
            <a:off x="4987041" y="3820378"/>
            <a:ext cx="2208793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C45E776-B193-7C98-89DF-D1CFE6D5A57F}"/>
              </a:ext>
            </a:extLst>
          </p:cNvPr>
          <p:cNvSpPr/>
          <p:nvPr/>
        </p:nvSpPr>
        <p:spPr bwMode="white">
          <a:xfrm>
            <a:off x="1445355" y="4401874"/>
            <a:ext cx="1824056" cy="661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6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51D8C5-464D-9C20-78DB-5E48AC50D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8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5BE20C8-EE2D-6DBF-156C-C2C87F2BB555}"/>
              </a:ext>
            </a:extLst>
          </p:cNvPr>
          <p:cNvSpPr/>
          <p:nvPr/>
        </p:nvSpPr>
        <p:spPr bwMode="white">
          <a:xfrm>
            <a:off x="778909" y="1544128"/>
            <a:ext cx="1774510" cy="1884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82305E5-DF3F-91F2-DC88-485B4C604C41}"/>
              </a:ext>
            </a:extLst>
          </p:cNvPr>
          <p:cNvSpPr/>
          <p:nvPr/>
        </p:nvSpPr>
        <p:spPr bwMode="white">
          <a:xfrm>
            <a:off x="3416132" y="1544128"/>
            <a:ext cx="1845981" cy="1764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9E66457-1DE1-A725-CC51-8BF4C529CEEC}"/>
              </a:ext>
            </a:extLst>
          </p:cNvPr>
          <p:cNvSpPr/>
          <p:nvPr/>
        </p:nvSpPr>
        <p:spPr bwMode="white">
          <a:xfrm>
            <a:off x="6319933" y="1544128"/>
            <a:ext cx="1754392" cy="1673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386697D-51C4-235B-8C95-71CB67ECB5D4}"/>
              </a:ext>
            </a:extLst>
          </p:cNvPr>
          <p:cNvSpPr/>
          <p:nvPr/>
        </p:nvSpPr>
        <p:spPr bwMode="white">
          <a:xfrm>
            <a:off x="8947636" y="1544128"/>
            <a:ext cx="2076922" cy="1884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2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920C64-EEC6-73E9-90FF-920641435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4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ED45CAB-1902-BC29-5A50-6F39412914B3}"/>
              </a:ext>
            </a:extLst>
          </p:cNvPr>
          <p:cNvSpPr/>
          <p:nvPr/>
        </p:nvSpPr>
        <p:spPr bwMode="white">
          <a:xfrm>
            <a:off x="6948297" y="1552755"/>
            <a:ext cx="2884760" cy="1001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C19FE7A-2016-6D06-0E5B-7EB524CAF1CC}"/>
              </a:ext>
            </a:extLst>
          </p:cNvPr>
          <p:cNvSpPr/>
          <p:nvPr/>
        </p:nvSpPr>
        <p:spPr bwMode="white">
          <a:xfrm>
            <a:off x="1131173" y="1975449"/>
            <a:ext cx="4536382" cy="223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1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33CC78-9CAC-94E4-484A-FE5494CBC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4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80F618-39B5-2E18-8814-73D3ED6A4ACB}"/>
              </a:ext>
            </a:extLst>
          </p:cNvPr>
          <p:cNvSpPr/>
          <p:nvPr/>
        </p:nvSpPr>
        <p:spPr bwMode="white">
          <a:xfrm>
            <a:off x="2368859" y="2255681"/>
            <a:ext cx="5067111" cy="1298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5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2023-07-26T10:17:56Z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