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F4C33184-9D01-69C8-94C4-699BFAD6F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06" b="31591"/>
          <a:stretch/>
        </p:blipFill>
        <p:spPr>
          <a:xfrm>
            <a:off x="2415679" y="3784685"/>
            <a:ext cx="7360642" cy="67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791498-280A-3403-BE25-5A5C458DC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00D83D3-1BF6-13E3-D812-0761A52FB160}"/>
              </a:ext>
            </a:extLst>
          </p:cNvPr>
          <p:cNvSpPr/>
          <p:nvPr/>
        </p:nvSpPr>
        <p:spPr bwMode="white">
          <a:xfrm>
            <a:off x="6557950" y="1751482"/>
            <a:ext cx="609322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00C1123-FD2C-4ADC-B092-0A71D2AF22CD}"/>
              </a:ext>
            </a:extLst>
          </p:cNvPr>
          <p:cNvSpPr/>
          <p:nvPr/>
        </p:nvSpPr>
        <p:spPr bwMode="white">
          <a:xfrm>
            <a:off x="8909553" y="1751482"/>
            <a:ext cx="599801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1458118-C6F6-77B3-9757-9E2BC6A55A2C}"/>
              </a:ext>
            </a:extLst>
          </p:cNvPr>
          <p:cNvSpPr/>
          <p:nvPr/>
        </p:nvSpPr>
        <p:spPr bwMode="white">
          <a:xfrm>
            <a:off x="10413818" y="2218486"/>
            <a:ext cx="190413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D4B63D-E1F6-74F0-602A-7A463730DA94}"/>
              </a:ext>
            </a:extLst>
          </p:cNvPr>
          <p:cNvSpPr/>
          <p:nvPr/>
        </p:nvSpPr>
        <p:spPr bwMode="white">
          <a:xfrm>
            <a:off x="2083239" y="2675959"/>
            <a:ext cx="733090" cy="200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A18423-FF35-AC31-82E6-572AAF984AA8}"/>
              </a:ext>
            </a:extLst>
          </p:cNvPr>
          <p:cNvSpPr/>
          <p:nvPr/>
        </p:nvSpPr>
        <p:spPr bwMode="white">
          <a:xfrm>
            <a:off x="1540561" y="3590906"/>
            <a:ext cx="733090" cy="2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F45102D-DD64-5451-0168-F5BA09D6D7B2}"/>
              </a:ext>
            </a:extLst>
          </p:cNvPr>
          <p:cNvSpPr/>
          <p:nvPr/>
        </p:nvSpPr>
        <p:spPr bwMode="white">
          <a:xfrm>
            <a:off x="4377719" y="3590906"/>
            <a:ext cx="742611" cy="209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38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577829-9B12-AAED-3563-332BDEA22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4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9636ED-DC22-505A-C9F6-1A3A79B2E26E}"/>
              </a:ext>
            </a:extLst>
          </p:cNvPr>
          <p:cNvSpPr/>
          <p:nvPr/>
        </p:nvSpPr>
        <p:spPr bwMode="white">
          <a:xfrm>
            <a:off x="7748033" y="959930"/>
            <a:ext cx="228496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B69F8D-E403-853E-CE63-4B591527E390}"/>
              </a:ext>
            </a:extLst>
          </p:cNvPr>
          <p:cNvSpPr/>
          <p:nvPr/>
        </p:nvSpPr>
        <p:spPr bwMode="white">
          <a:xfrm>
            <a:off x="8566809" y="1883632"/>
            <a:ext cx="209454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1C0945-2325-78AB-1DB8-57B23C4E211D}"/>
              </a:ext>
            </a:extLst>
          </p:cNvPr>
          <p:cNvSpPr/>
          <p:nvPr/>
        </p:nvSpPr>
        <p:spPr bwMode="white">
          <a:xfrm>
            <a:off x="6358016" y="3102538"/>
            <a:ext cx="218975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7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ECBA09-16BB-D2D6-E3F6-A57FFC167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6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DCCDD4-34F1-B759-E78C-B705C9FF2044}"/>
              </a:ext>
            </a:extLst>
          </p:cNvPr>
          <p:cNvSpPr/>
          <p:nvPr/>
        </p:nvSpPr>
        <p:spPr bwMode="white">
          <a:xfrm>
            <a:off x="1816661" y="1018988"/>
            <a:ext cx="6404313" cy="1344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B5B8D24A-83B8-35AB-43F6-FEFE26088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79212"/>
            <a:ext cx="11520000" cy="1893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079963-12E0-EA55-F3A5-E14D77DC7305}"/>
              </a:ext>
            </a:extLst>
          </p:cNvPr>
          <p:cNvSpPr/>
          <p:nvPr/>
        </p:nvSpPr>
        <p:spPr bwMode="white">
          <a:xfrm>
            <a:off x="1797618" y="3550018"/>
            <a:ext cx="4853347" cy="1272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4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73DE23-C942-16FA-AB1E-5F561AEC3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6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4420ED2-C29B-38A7-DF0D-EF10A806BEA1}"/>
              </a:ext>
            </a:extLst>
          </p:cNvPr>
          <p:cNvSpPr/>
          <p:nvPr/>
        </p:nvSpPr>
        <p:spPr bwMode="white">
          <a:xfrm>
            <a:off x="1826180" y="1741401"/>
            <a:ext cx="6851993" cy="13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3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