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5" r:id="rId4"/>
    <p:sldId id="263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05B8043D-B564-8851-9FA9-520E14DA429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7525" b="61808"/>
          <a:stretch/>
        </p:blipFill>
        <p:spPr>
          <a:xfrm>
            <a:off x="5377415" y="2358454"/>
            <a:ext cx="1437170" cy="73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682E8A9C-B449-4C11-D603-78B46398C38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544" b="29917"/>
          <a:stretch/>
        </p:blipFill>
        <p:spPr>
          <a:xfrm>
            <a:off x="3765713" y="3836446"/>
            <a:ext cx="4660574" cy="640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40B2FB0-EDBD-8865-C8B4-9BA57DA35D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903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6286D80-9BA2-D7B9-6816-AB35352364F7}"/>
              </a:ext>
            </a:extLst>
          </p:cNvPr>
          <p:cNvSpPr/>
          <p:nvPr/>
        </p:nvSpPr>
        <p:spPr bwMode="white">
          <a:xfrm>
            <a:off x="5320264" y="1733483"/>
            <a:ext cx="714049" cy="200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CA70CA2-C620-55A9-658C-BD7730317B6A}"/>
              </a:ext>
            </a:extLst>
          </p:cNvPr>
          <p:cNvSpPr/>
          <p:nvPr/>
        </p:nvSpPr>
        <p:spPr bwMode="white">
          <a:xfrm>
            <a:off x="7690909" y="1733483"/>
            <a:ext cx="723570" cy="200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52990FFC-A1E6-31FF-C36C-37B9397A3DD2}"/>
              </a:ext>
            </a:extLst>
          </p:cNvPr>
          <p:cNvSpPr/>
          <p:nvPr/>
        </p:nvSpPr>
        <p:spPr bwMode="white">
          <a:xfrm>
            <a:off x="9823537" y="2191310"/>
            <a:ext cx="856859" cy="200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E729DE14-B4FF-69D6-2132-CC9B24522F29}"/>
              </a:ext>
            </a:extLst>
          </p:cNvPr>
          <p:cNvSpPr/>
          <p:nvPr/>
        </p:nvSpPr>
        <p:spPr bwMode="white">
          <a:xfrm>
            <a:off x="9890181" y="2649138"/>
            <a:ext cx="866379" cy="200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B41FD9F-99A4-ECA0-00E9-2D770009288C}"/>
              </a:ext>
            </a:extLst>
          </p:cNvPr>
          <p:cNvSpPr/>
          <p:nvPr/>
        </p:nvSpPr>
        <p:spPr bwMode="white">
          <a:xfrm>
            <a:off x="8109818" y="3116504"/>
            <a:ext cx="742611" cy="2002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98522182-D01F-B99D-7FDB-6F7572D0C2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450337"/>
            <a:ext cx="11520000" cy="18768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ADFF758-C806-3C5D-030D-B9703E9E91E2}"/>
              </a:ext>
            </a:extLst>
          </p:cNvPr>
          <p:cNvSpPr/>
          <p:nvPr/>
        </p:nvSpPr>
        <p:spPr bwMode="white">
          <a:xfrm>
            <a:off x="10994578" y="4098185"/>
            <a:ext cx="238015" cy="1810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68E568A7-B324-E802-0013-D46E6D90A1D9}"/>
              </a:ext>
            </a:extLst>
          </p:cNvPr>
          <p:cNvSpPr/>
          <p:nvPr/>
        </p:nvSpPr>
        <p:spPr bwMode="white">
          <a:xfrm>
            <a:off x="10956495" y="4536435"/>
            <a:ext cx="276098" cy="24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0CB38D58-0BAD-EAA6-4EE4-2DED4F114708}"/>
              </a:ext>
            </a:extLst>
          </p:cNvPr>
          <p:cNvSpPr/>
          <p:nvPr/>
        </p:nvSpPr>
        <p:spPr bwMode="white">
          <a:xfrm>
            <a:off x="10966016" y="4993739"/>
            <a:ext cx="266578" cy="2477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8146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BD4A1A4-0BF9-324A-E328-E245C9A6004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2408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B912B44-D789-656C-6E92-82414E37EDC0}"/>
              </a:ext>
            </a:extLst>
          </p:cNvPr>
          <p:cNvSpPr/>
          <p:nvPr/>
        </p:nvSpPr>
        <p:spPr bwMode="white">
          <a:xfrm>
            <a:off x="2501661" y="1189608"/>
            <a:ext cx="3056620" cy="14112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2A08B5C-32B8-8867-6369-09CFF376C32E}"/>
              </a:ext>
            </a:extLst>
          </p:cNvPr>
          <p:cNvSpPr/>
          <p:nvPr/>
        </p:nvSpPr>
        <p:spPr bwMode="white">
          <a:xfrm>
            <a:off x="8106765" y="1199145"/>
            <a:ext cx="3211516" cy="13608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img_16777215">
            <a:extLst>
              <a:ext uri="{FF2B5EF4-FFF2-40B4-BE49-F238E27FC236}">
                <a16:creationId xmlns:a16="http://schemas.microsoft.com/office/drawing/2014/main" id="{C40EE0B2-6F5E-BFA3-8837-B333D1658E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2809902"/>
            <a:ext cx="11520000" cy="23258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B7F0E5FE-C47B-2C43-4333-42A53440A33F}"/>
              </a:ext>
            </a:extLst>
          </p:cNvPr>
          <p:cNvSpPr/>
          <p:nvPr/>
        </p:nvSpPr>
        <p:spPr bwMode="white">
          <a:xfrm>
            <a:off x="1807140" y="3848905"/>
            <a:ext cx="4930090" cy="9387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18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7AD5B5A-5173-9ABE-D1E3-45E4AE39E6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3986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73F7396-5A9A-226B-28F9-9024B8D4AE77}"/>
              </a:ext>
            </a:extLst>
          </p:cNvPr>
          <p:cNvSpPr/>
          <p:nvPr/>
        </p:nvSpPr>
        <p:spPr bwMode="white">
          <a:xfrm>
            <a:off x="1664898" y="1345720"/>
            <a:ext cx="7220309" cy="14837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698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FFAEBC1-7F42-BD49-197C-420758CBA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049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CF8F7D9-5EDE-D5D8-587F-AF5953E0963F}"/>
              </a:ext>
            </a:extLst>
          </p:cNvPr>
          <p:cNvSpPr/>
          <p:nvPr/>
        </p:nvSpPr>
        <p:spPr bwMode="white">
          <a:xfrm>
            <a:off x="1807139" y="1630392"/>
            <a:ext cx="6448339" cy="13345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276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4</cp:revision>
  <dcterms:created xsi:type="dcterms:W3CDTF">2023-07-20T00:26:43Z</dcterms:created>
  <dcterms:modified xsi:type="dcterms:W3CDTF">2023-07-26T10:15:19Z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