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358454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3ED876F-7E91-15B0-BF2D-59A4217163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62465" b="23850"/>
          <a:stretch/>
        </p:blipFill>
        <p:spPr>
          <a:xfrm>
            <a:off x="3951181" y="3819192"/>
            <a:ext cx="4289638" cy="72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F269F4-573D-EC81-C887-9615F14F7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1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071558-C770-CE7D-8DF6-42EBEAD07C50}"/>
              </a:ext>
            </a:extLst>
          </p:cNvPr>
          <p:cNvSpPr/>
          <p:nvPr/>
        </p:nvSpPr>
        <p:spPr bwMode="white">
          <a:xfrm>
            <a:off x="7433851" y="1723584"/>
            <a:ext cx="590280" cy="257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B4C881-5078-BF2C-C823-6B7439471D3C}"/>
              </a:ext>
            </a:extLst>
          </p:cNvPr>
          <p:cNvSpPr/>
          <p:nvPr/>
        </p:nvSpPr>
        <p:spPr bwMode="white">
          <a:xfrm>
            <a:off x="4244429" y="2190826"/>
            <a:ext cx="733090" cy="200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5331DF-7157-21BE-C74E-BD801C5EC095}"/>
              </a:ext>
            </a:extLst>
          </p:cNvPr>
          <p:cNvSpPr/>
          <p:nvPr/>
        </p:nvSpPr>
        <p:spPr bwMode="white">
          <a:xfrm>
            <a:off x="8861950" y="2638997"/>
            <a:ext cx="723570" cy="200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3E3089DA-B041-5776-0960-3AA3781D5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27312"/>
            <a:ext cx="11520000" cy="2253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EA162E-C657-80A1-C9ED-B9BB02F919E1}"/>
              </a:ext>
            </a:extLst>
          </p:cNvPr>
          <p:cNvSpPr/>
          <p:nvPr/>
        </p:nvSpPr>
        <p:spPr bwMode="white">
          <a:xfrm>
            <a:off x="10994578" y="3628757"/>
            <a:ext cx="238015" cy="181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62FF47-4408-F470-DEB8-60AD7499779F}"/>
              </a:ext>
            </a:extLst>
          </p:cNvPr>
          <p:cNvSpPr/>
          <p:nvPr/>
        </p:nvSpPr>
        <p:spPr bwMode="white">
          <a:xfrm>
            <a:off x="10966016" y="4048814"/>
            <a:ext cx="266578" cy="248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98717AD-00FF-A34E-537F-5367E3045175}"/>
              </a:ext>
            </a:extLst>
          </p:cNvPr>
          <p:cNvSpPr/>
          <p:nvPr/>
        </p:nvSpPr>
        <p:spPr bwMode="white">
          <a:xfrm>
            <a:off x="10994578" y="4516605"/>
            <a:ext cx="238015" cy="190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BFEC7C1-F9F4-33F1-32F8-1A9303CFC26F}"/>
              </a:ext>
            </a:extLst>
          </p:cNvPr>
          <p:cNvSpPr/>
          <p:nvPr/>
        </p:nvSpPr>
        <p:spPr bwMode="white">
          <a:xfrm>
            <a:off x="10994578" y="4965302"/>
            <a:ext cx="238015" cy="181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9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90C797-1EF6-F26F-E092-F012E52F0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44263F-188E-3433-01FC-8A532A257746}"/>
              </a:ext>
            </a:extLst>
          </p:cNvPr>
          <p:cNvSpPr/>
          <p:nvPr/>
        </p:nvSpPr>
        <p:spPr bwMode="white">
          <a:xfrm>
            <a:off x="2549752" y="1597824"/>
            <a:ext cx="2703867" cy="266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2EDB36-BECD-92AF-9EC4-17EEBBDA6912}"/>
              </a:ext>
            </a:extLst>
          </p:cNvPr>
          <p:cNvSpPr/>
          <p:nvPr/>
        </p:nvSpPr>
        <p:spPr bwMode="white">
          <a:xfrm>
            <a:off x="7586181" y="1597824"/>
            <a:ext cx="2827636" cy="266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EA865D2-1F82-3210-0A93-5397C0A2A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49517"/>
            <a:ext cx="11520000" cy="179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6BABDE-B1A3-B1C6-456E-36A28E17384B}"/>
              </a:ext>
            </a:extLst>
          </p:cNvPr>
          <p:cNvSpPr/>
          <p:nvPr/>
        </p:nvSpPr>
        <p:spPr bwMode="white">
          <a:xfrm>
            <a:off x="897148" y="3769379"/>
            <a:ext cx="5960852" cy="119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5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85C5A8-0390-9CF2-2BE0-959A05408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95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696BF5-9136-7FD2-C37E-87274CC1F714}"/>
              </a:ext>
            </a:extLst>
          </p:cNvPr>
          <p:cNvSpPr/>
          <p:nvPr/>
        </p:nvSpPr>
        <p:spPr bwMode="white">
          <a:xfrm>
            <a:off x="1328468" y="1401271"/>
            <a:ext cx="4830791" cy="92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4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75CB48-1EE5-381F-4BA7-5929201EA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02DAAA-8DD3-6D12-195B-0C967E18ECDF}"/>
              </a:ext>
            </a:extLst>
          </p:cNvPr>
          <p:cNvSpPr/>
          <p:nvPr/>
        </p:nvSpPr>
        <p:spPr bwMode="white">
          <a:xfrm>
            <a:off x="1807140" y="2122317"/>
            <a:ext cx="3981185" cy="87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8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2023-07-26T10:13:03Z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