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734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5B8043D-B564-8851-9FA9-520E14DA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25" b="61808"/>
          <a:stretch/>
        </p:blipFill>
        <p:spPr>
          <a:xfrm>
            <a:off x="5377415" y="2185926"/>
            <a:ext cx="1437170" cy="73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1AC8E058-1247-FCCF-04A3-0C60DE5C89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10" b="32023"/>
          <a:stretch/>
        </p:blipFill>
        <p:spPr>
          <a:xfrm>
            <a:off x="4063324" y="3689797"/>
            <a:ext cx="4065351" cy="640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2A3F09-8A8E-C0E5-852D-5851AD2F8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3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B201E7-9922-61A1-006D-09F40980BFB1}"/>
              </a:ext>
            </a:extLst>
          </p:cNvPr>
          <p:cNvSpPr/>
          <p:nvPr/>
        </p:nvSpPr>
        <p:spPr bwMode="white">
          <a:xfrm>
            <a:off x="3996892" y="1829509"/>
            <a:ext cx="133289" cy="200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8E2FF7-3DEF-0C4C-5367-D4D5DF2AECE2}"/>
              </a:ext>
            </a:extLst>
          </p:cNvPr>
          <p:cNvSpPr/>
          <p:nvPr/>
        </p:nvSpPr>
        <p:spPr bwMode="white">
          <a:xfrm>
            <a:off x="9880661" y="1829509"/>
            <a:ext cx="133289" cy="200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665BE0-192E-5B91-5CA1-C6480C6FC9A4}"/>
              </a:ext>
            </a:extLst>
          </p:cNvPr>
          <p:cNvSpPr/>
          <p:nvPr/>
        </p:nvSpPr>
        <p:spPr bwMode="white">
          <a:xfrm>
            <a:off x="3159074" y="2297080"/>
            <a:ext cx="209454" cy="200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DA2E8C8-ED34-10E2-B436-1B02E798A2EC}"/>
              </a:ext>
            </a:extLst>
          </p:cNvPr>
          <p:cNvSpPr/>
          <p:nvPr/>
        </p:nvSpPr>
        <p:spPr bwMode="white">
          <a:xfrm>
            <a:off x="9042842" y="2297080"/>
            <a:ext cx="209454" cy="200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06A5065-273C-9888-9380-62657BB6C373}"/>
              </a:ext>
            </a:extLst>
          </p:cNvPr>
          <p:cNvSpPr/>
          <p:nvPr/>
        </p:nvSpPr>
        <p:spPr bwMode="white">
          <a:xfrm>
            <a:off x="2987702" y="2764651"/>
            <a:ext cx="295140" cy="238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DA3083A-A412-38B0-470A-A9D5B6FEFCF0}"/>
              </a:ext>
            </a:extLst>
          </p:cNvPr>
          <p:cNvSpPr/>
          <p:nvPr/>
        </p:nvSpPr>
        <p:spPr bwMode="white">
          <a:xfrm>
            <a:off x="8719140" y="2755108"/>
            <a:ext cx="580760" cy="257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D1212EC4-DE4F-54D6-0C42-A2B7AB58B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345004"/>
            <a:ext cx="11520000" cy="21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AFF1FF4-B45C-E0B4-B91B-ADE084FE6972}"/>
              </a:ext>
            </a:extLst>
          </p:cNvPr>
          <p:cNvSpPr/>
          <p:nvPr/>
        </p:nvSpPr>
        <p:spPr bwMode="white">
          <a:xfrm>
            <a:off x="2535272" y="4616154"/>
            <a:ext cx="641128" cy="283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81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BFC471-82EC-F695-9757-46F78071B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3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3BC822-2B0C-812F-0C11-577F8E84A357}"/>
              </a:ext>
            </a:extLst>
          </p:cNvPr>
          <p:cNvSpPr/>
          <p:nvPr/>
        </p:nvSpPr>
        <p:spPr bwMode="white">
          <a:xfrm>
            <a:off x="1807140" y="2116262"/>
            <a:ext cx="6131305" cy="267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17C9CC3C-20DA-B1F0-4953-521468B79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29000"/>
            <a:ext cx="11520000" cy="3207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42DC434-3BF0-9E94-F256-029BE3D05ECB}"/>
              </a:ext>
            </a:extLst>
          </p:cNvPr>
          <p:cNvSpPr/>
          <p:nvPr/>
        </p:nvSpPr>
        <p:spPr bwMode="white">
          <a:xfrm>
            <a:off x="4158743" y="4860982"/>
            <a:ext cx="4467672" cy="1603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45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524F71-D594-EDFC-4EED-EBF0CD885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5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FFEAEE-1C0F-15C0-BEFE-91A16E2B8187}"/>
              </a:ext>
            </a:extLst>
          </p:cNvPr>
          <p:cNvSpPr/>
          <p:nvPr/>
        </p:nvSpPr>
        <p:spPr bwMode="white">
          <a:xfrm>
            <a:off x="941816" y="1777043"/>
            <a:ext cx="1020800" cy="1958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E96E80E-267D-77F0-E5FA-E128E9927B09}"/>
              </a:ext>
            </a:extLst>
          </p:cNvPr>
          <p:cNvSpPr/>
          <p:nvPr/>
        </p:nvSpPr>
        <p:spPr bwMode="white">
          <a:xfrm>
            <a:off x="4653818" y="2062976"/>
            <a:ext cx="1761322" cy="1059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002C4A6-BC14-A1A9-253A-913978F0B325}"/>
              </a:ext>
            </a:extLst>
          </p:cNvPr>
          <p:cNvSpPr/>
          <p:nvPr/>
        </p:nvSpPr>
        <p:spPr bwMode="white">
          <a:xfrm>
            <a:off x="2740165" y="2401205"/>
            <a:ext cx="1599471" cy="1535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22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2023-07-26T10:12:40Z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