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81" r:id="rId4"/>
    <p:sldId id="280" r:id="rId5"/>
    <p:sldId id="279" r:id="rId6"/>
    <p:sldId id="277" r:id="rId7"/>
    <p:sldId id="276" r:id="rId8"/>
    <p:sldId id="275" r:id="rId9"/>
    <p:sldId id="273" r:id="rId10"/>
    <p:sldId id="271" r:id="rId11"/>
    <p:sldId id="270" r:id="rId12"/>
    <p:sldId id="269" r:id="rId13"/>
    <p:sldId id="268" r:id="rId14"/>
    <p:sldId id="264" r:id="rId15"/>
    <p:sldId id="260" r:id="rId16"/>
    <p:sldId id="258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98FC6E-A1B7-661B-44D1-2B8D7CEFF9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51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852FE82-C493-2EC3-FCDA-6CBD32CBAB84}"/>
              </a:ext>
            </a:extLst>
          </p:cNvPr>
          <p:cNvSpPr/>
          <p:nvPr/>
        </p:nvSpPr>
        <p:spPr bwMode="white">
          <a:xfrm>
            <a:off x="793631" y="3524480"/>
            <a:ext cx="1765642" cy="829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98EB11-53F5-373A-10C7-A4C2F9A154B5}"/>
              </a:ext>
            </a:extLst>
          </p:cNvPr>
          <p:cNvSpPr/>
          <p:nvPr/>
        </p:nvSpPr>
        <p:spPr bwMode="white">
          <a:xfrm>
            <a:off x="4313208" y="3495885"/>
            <a:ext cx="2301865" cy="857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5BE7228-39EF-F151-315E-E9FEFC24CE29}"/>
              </a:ext>
            </a:extLst>
          </p:cNvPr>
          <p:cNvSpPr/>
          <p:nvPr/>
        </p:nvSpPr>
        <p:spPr bwMode="white">
          <a:xfrm>
            <a:off x="8065698" y="3524479"/>
            <a:ext cx="1820173" cy="892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48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BED99E-91AD-AC7C-B853-0896A53839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5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9C42924-4475-DB95-756B-19E864F6AB27}"/>
              </a:ext>
            </a:extLst>
          </p:cNvPr>
          <p:cNvSpPr/>
          <p:nvPr/>
        </p:nvSpPr>
        <p:spPr bwMode="white">
          <a:xfrm>
            <a:off x="1607206" y="1838906"/>
            <a:ext cx="2199272" cy="1612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20A26E9-28A5-23FD-B94F-A0477D69F4DC}"/>
              </a:ext>
            </a:extLst>
          </p:cNvPr>
          <p:cNvSpPr/>
          <p:nvPr/>
        </p:nvSpPr>
        <p:spPr bwMode="white">
          <a:xfrm>
            <a:off x="5053684" y="1838906"/>
            <a:ext cx="1366781" cy="1612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6C1CBF8-6737-D429-7F7A-29B56339510E}"/>
              </a:ext>
            </a:extLst>
          </p:cNvPr>
          <p:cNvSpPr/>
          <p:nvPr/>
        </p:nvSpPr>
        <p:spPr bwMode="white">
          <a:xfrm>
            <a:off x="7947966" y="1838906"/>
            <a:ext cx="2189752" cy="1612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40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F5100B-9F07-4588-4912-3E6D5E7F0A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71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D8C543B-0E62-7030-EDA9-07824D8A2206}"/>
              </a:ext>
            </a:extLst>
          </p:cNvPr>
          <p:cNvSpPr/>
          <p:nvPr/>
        </p:nvSpPr>
        <p:spPr bwMode="white">
          <a:xfrm>
            <a:off x="8404958" y="3160073"/>
            <a:ext cx="1475702" cy="733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C78A6AD-0DB0-9FF5-4C79-402E2DB6E335}"/>
              </a:ext>
            </a:extLst>
          </p:cNvPr>
          <p:cNvSpPr/>
          <p:nvPr/>
        </p:nvSpPr>
        <p:spPr bwMode="white">
          <a:xfrm>
            <a:off x="1835702" y="3502939"/>
            <a:ext cx="1132958" cy="1428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8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282061-0CB5-77E8-4FFA-A682115297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00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823CB37-A13C-7CC7-5751-3BC3EFB42333}"/>
              </a:ext>
            </a:extLst>
          </p:cNvPr>
          <p:cNvSpPr/>
          <p:nvPr/>
        </p:nvSpPr>
        <p:spPr bwMode="white">
          <a:xfrm>
            <a:off x="1702413" y="1960242"/>
            <a:ext cx="5131636" cy="954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05E3884B-F1A8-F7DF-4C88-D81A702DA6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5" y="3486658"/>
            <a:ext cx="11520000" cy="1962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67B1438-91F2-4D37-1339-E9F30AD51B10}"/>
              </a:ext>
            </a:extLst>
          </p:cNvPr>
          <p:cNvSpPr/>
          <p:nvPr/>
        </p:nvSpPr>
        <p:spPr bwMode="white">
          <a:xfrm>
            <a:off x="1568326" y="4629462"/>
            <a:ext cx="5790005" cy="960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18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FEA463-3B43-5186-2E37-2A3845441F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88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D12C88C-0D83-F6EE-BA4C-E862321F5BE3}"/>
              </a:ext>
            </a:extLst>
          </p:cNvPr>
          <p:cNvSpPr/>
          <p:nvPr/>
        </p:nvSpPr>
        <p:spPr bwMode="white">
          <a:xfrm>
            <a:off x="1273983" y="1449917"/>
            <a:ext cx="5402862" cy="898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E690C8A7-D56B-0CDB-C49C-2133A28941B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33409"/>
            <a:ext cx="11520000" cy="2001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ECCC4FA-A4A0-7098-8AA5-52041326F05D}"/>
              </a:ext>
            </a:extLst>
          </p:cNvPr>
          <p:cNvSpPr/>
          <p:nvPr/>
        </p:nvSpPr>
        <p:spPr bwMode="white">
          <a:xfrm>
            <a:off x="1273983" y="4167806"/>
            <a:ext cx="5903194" cy="1016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42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CD5FEE-E844-9EED-5BA5-D2E9D257FA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28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7EC289E-B0DA-26B2-8B08-CF135EDE33FE}"/>
              </a:ext>
            </a:extLst>
          </p:cNvPr>
          <p:cNvSpPr/>
          <p:nvPr/>
        </p:nvSpPr>
        <p:spPr bwMode="white">
          <a:xfrm>
            <a:off x="912197" y="3331231"/>
            <a:ext cx="7248391" cy="85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77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E49208-80CD-54B8-9105-79D0C35395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9" t="20915" r="32287" b="51068"/>
          <a:stretch/>
        </p:blipFill>
        <p:spPr>
          <a:xfrm>
            <a:off x="3019616" y="2530229"/>
            <a:ext cx="6224059" cy="1798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A5D300-0497-2DAD-BD3E-7AE877CEB5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26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BCD4B71-BBE9-D21F-EB6E-08DAAEAAFFF3}"/>
              </a:ext>
            </a:extLst>
          </p:cNvPr>
          <p:cNvSpPr/>
          <p:nvPr/>
        </p:nvSpPr>
        <p:spPr bwMode="white">
          <a:xfrm>
            <a:off x="3178115" y="1093714"/>
            <a:ext cx="1885090" cy="257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E4320A0-E738-51AA-5E47-4C00241FC159}"/>
              </a:ext>
            </a:extLst>
          </p:cNvPr>
          <p:cNvSpPr/>
          <p:nvPr/>
        </p:nvSpPr>
        <p:spPr bwMode="white">
          <a:xfrm>
            <a:off x="6738842" y="1093714"/>
            <a:ext cx="514115" cy="257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1375CE1-97B0-50F0-0E72-5A206883D8B9}"/>
              </a:ext>
            </a:extLst>
          </p:cNvPr>
          <p:cNvSpPr/>
          <p:nvPr/>
        </p:nvSpPr>
        <p:spPr bwMode="white">
          <a:xfrm>
            <a:off x="9233256" y="1093714"/>
            <a:ext cx="980628" cy="257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FF6D0C4-1C6E-BECD-AD9F-59AFD554133E}"/>
              </a:ext>
            </a:extLst>
          </p:cNvPr>
          <p:cNvSpPr/>
          <p:nvPr/>
        </p:nvSpPr>
        <p:spPr bwMode="white">
          <a:xfrm>
            <a:off x="1569123" y="1636854"/>
            <a:ext cx="761652" cy="247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EB0685D-AAF1-449A-6210-54392C346D13}"/>
              </a:ext>
            </a:extLst>
          </p:cNvPr>
          <p:cNvSpPr/>
          <p:nvPr/>
        </p:nvSpPr>
        <p:spPr bwMode="white">
          <a:xfrm>
            <a:off x="4158743" y="1636854"/>
            <a:ext cx="923504" cy="247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7A1C7E0-D474-E9F1-10B2-A9C2856CCB47}"/>
              </a:ext>
            </a:extLst>
          </p:cNvPr>
          <p:cNvSpPr/>
          <p:nvPr/>
        </p:nvSpPr>
        <p:spPr bwMode="white">
          <a:xfrm>
            <a:off x="3140033" y="2170464"/>
            <a:ext cx="637884" cy="219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46D6568-1F8C-FF37-DB8F-302F0ABF1CF5}"/>
              </a:ext>
            </a:extLst>
          </p:cNvPr>
          <p:cNvSpPr/>
          <p:nvPr/>
        </p:nvSpPr>
        <p:spPr bwMode="white">
          <a:xfrm>
            <a:off x="8347834" y="2170464"/>
            <a:ext cx="637884" cy="219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819B79D-9B3B-0303-8DE4-48D10F36DA18}"/>
              </a:ext>
            </a:extLst>
          </p:cNvPr>
          <p:cNvSpPr/>
          <p:nvPr/>
        </p:nvSpPr>
        <p:spPr bwMode="white">
          <a:xfrm>
            <a:off x="3359008" y="2694546"/>
            <a:ext cx="656925" cy="266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E74240B-79EC-E370-4108-3FE361BFE32C}"/>
              </a:ext>
            </a:extLst>
          </p:cNvPr>
          <p:cNvSpPr/>
          <p:nvPr/>
        </p:nvSpPr>
        <p:spPr bwMode="white">
          <a:xfrm>
            <a:off x="8166942" y="2713604"/>
            <a:ext cx="504595" cy="219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A505233-B414-1266-8102-5073A860E527}"/>
              </a:ext>
            </a:extLst>
          </p:cNvPr>
          <p:cNvSpPr/>
          <p:nvPr/>
        </p:nvSpPr>
        <p:spPr bwMode="white">
          <a:xfrm>
            <a:off x="1550082" y="3256743"/>
            <a:ext cx="647404" cy="219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4503D97-1DCF-56EA-F699-C16F9A320EA7}"/>
              </a:ext>
            </a:extLst>
          </p:cNvPr>
          <p:cNvSpPr/>
          <p:nvPr/>
        </p:nvSpPr>
        <p:spPr bwMode="white">
          <a:xfrm>
            <a:off x="2664000" y="4686058"/>
            <a:ext cx="228495" cy="171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346F793-99C0-EAD3-110D-E0DF665F1627}"/>
              </a:ext>
            </a:extLst>
          </p:cNvPr>
          <p:cNvSpPr/>
          <p:nvPr/>
        </p:nvSpPr>
        <p:spPr bwMode="white">
          <a:xfrm>
            <a:off x="5881983" y="4686058"/>
            <a:ext cx="228495" cy="171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5D0EA1F-F8F2-14EC-5C4A-8271619362D9}"/>
              </a:ext>
            </a:extLst>
          </p:cNvPr>
          <p:cNvSpPr/>
          <p:nvPr/>
        </p:nvSpPr>
        <p:spPr bwMode="white">
          <a:xfrm>
            <a:off x="9414148" y="4686058"/>
            <a:ext cx="228495" cy="171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48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2308E4-4544-AF54-C1A1-707ED3134B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0817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542985A-6B21-B689-1C77-08970BD4875D}"/>
              </a:ext>
            </a:extLst>
          </p:cNvPr>
          <p:cNvSpPr/>
          <p:nvPr/>
        </p:nvSpPr>
        <p:spPr bwMode="white">
          <a:xfrm>
            <a:off x="8437796" y="552611"/>
            <a:ext cx="146535" cy="201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A0CF4F6-B530-F16D-08A6-FB134CF7EC21}"/>
              </a:ext>
            </a:extLst>
          </p:cNvPr>
          <p:cNvSpPr/>
          <p:nvPr/>
        </p:nvSpPr>
        <p:spPr bwMode="white">
          <a:xfrm>
            <a:off x="6120696" y="1075414"/>
            <a:ext cx="311388" cy="210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60237EC-3647-4D54-B055-2C7157AF3A5E}"/>
              </a:ext>
            </a:extLst>
          </p:cNvPr>
          <p:cNvSpPr/>
          <p:nvPr/>
        </p:nvSpPr>
        <p:spPr bwMode="white">
          <a:xfrm>
            <a:off x="2219175" y="1616560"/>
            <a:ext cx="338864" cy="210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E097DDB-D266-D86A-FCDC-BD0CF8744EC4}"/>
              </a:ext>
            </a:extLst>
          </p:cNvPr>
          <p:cNvSpPr/>
          <p:nvPr/>
        </p:nvSpPr>
        <p:spPr bwMode="white">
          <a:xfrm>
            <a:off x="5369699" y="2148535"/>
            <a:ext cx="338864" cy="201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843B3AC-4A65-8717-0B01-262D1E9AE77F}"/>
              </a:ext>
            </a:extLst>
          </p:cNvPr>
          <p:cNvSpPr/>
          <p:nvPr/>
        </p:nvSpPr>
        <p:spPr bwMode="white">
          <a:xfrm>
            <a:off x="1101838" y="2662165"/>
            <a:ext cx="329705" cy="210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6FA5332-1DE3-0CCD-3405-D79550DE21D4}"/>
              </a:ext>
            </a:extLst>
          </p:cNvPr>
          <p:cNvSpPr/>
          <p:nvPr/>
        </p:nvSpPr>
        <p:spPr bwMode="white">
          <a:xfrm>
            <a:off x="4041716" y="2662165"/>
            <a:ext cx="457924" cy="210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3225AE8-7FAA-98B2-4E5E-C86B82CEDFAC}"/>
              </a:ext>
            </a:extLst>
          </p:cNvPr>
          <p:cNvSpPr/>
          <p:nvPr/>
        </p:nvSpPr>
        <p:spPr bwMode="white">
          <a:xfrm>
            <a:off x="1404068" y="3716942"/>
            <a:ext cx="586143" cy="201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D3B3903-0C40-1A4E-E060-3828348AC362}"/>
              </a:ext>
            </a:extLst>
          </p:cNvPr>
          <p:cNvSpPr/>
          <p:nvPr/>
        </p:nvSpPr>
        <p:spPr bwMode="white">
          <a:xfrm>
            <a:off x="1660506" y="4762547"/>
            <a:ext cx="329705" cy="201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AAF95A9-D6F2-67BC-F650-E592E8036A75}"/>
              </a:ext>
            </a:extLst>
          </p:cNvPr>
          <p:cNvSpPr/>
          <p:nvPr/>
        </p:nvSpPr>
        <p:spPr bwMode="white">
          <a:xfrm>
            <a:off x="1541446" y="5798980"/>
            <a:ext cx="311388" cy="201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62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DEF791-1A3B-8823-7A17-6F0878C4AC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94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609A498-632D-462F-2C2A-5ADCFCCF0C0A}"/>
              </a:ext>
            </a:extLst>
          </p:cNvPr>
          <p:cNvSpPr/>
          <p:nvPr/>
        </p:nvSpPr>
        <p:spPr bwMode="white">
          <a:xfrm>
            <a:off x="11204033" y="1123302"/>
            <a:ext cx="209454" cy="162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E586AA5-7F93-3146-1EC6-A60219532D30}"/>
              </a:ext>
            </a:extLst>
          </p:cNvPr>
          <p:cNvSpPr/>
          <p:nvPr/>
        </p:nvSpPr>
        <p:spPr bwMode="white">
          <a:xfrm>
            <a:off x="11137388" y="1628990"/>
            <a:ext cx="295140" cy="267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C3F214D-AF61-0F5D-5BC4-4507E2465212}"/>
              </a:ext>
            </a:extLst>
          </p:cNvPr>
          <p:cNvSpPr/>
          <p:nvPr/>
        </p:nvSpPr>
        <p:spPr bwMode="white">
          <a:xfrm>
            <a:off x="11204033" y="2201466"/>
            <a:ext cx="209454" cy="162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E31A0071-9E11-7615-1C4B-9955D47F18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5" y="2554493"/>
            <a:ext cx="11520000" cy="1524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C3F214D-AF61-0F5D-5BC4-4507E2465212}"/>
              </a:ext>
            </a:extLst>
          </p:cNvPr>
          <p:cNvSpPr/>
          <p:nvPr/>
        </p:nvSpPr>
        <p:spPr bwMode="white">
          <a:xfrm>
            <a:off x="11116496" y="3028096"/>
            <a:ext cx="316032" cy="216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C3F214D-AF61-0F5D-5BC4-4507E2465212}"/>
              </a:ext>
            </a:extLst>
          </p:cNvPr>
          <p:cNvSpPr/>
          <p:nvPr/>
        </p:nvSpPr>
        <p:spPr bwMode="white">
          <a:xfrm>
            <a:off x="11114108" y="3753989"/>
            <a:ext cx="316032" cy="324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19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FDBE9E-E427-41E1-B7D8-C722B314C5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01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17363E2-C93B-7A9D-6593-A5C69504B75D}"/>
              </a:ext>
            </a:extLst>
          </p:cNvPr>
          <p:cNvSpPr/>
          <p:nvPr/>
        </p:nvSpPr>
        <p:spPr bwMode="white">
          <a:xfrm>
            <a:off x="6386578" y="1027516"/>
            <a:ext cx="247537" cy="200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FD022EB-AC50-61A9-E563-15C8FE6757E4}"/>
              </a:ext>
            </a:extLst>
          </p:cNvPr>
          <p:cNvSpPr/>
          <p:nvPr/>
        </p:nvSpPr>
        <p:spPr bwMode="white">
          <a:xfrm>
            <a:off x="3054347" y="1990646"/>
            <a:ext cx="257057" cy="200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5C85AE3-69AD-14CA-8358-E05A0D534DA6}"/>
              </a:ext>
            </a:extLst>
          </p:cNvPr>
          <p:cNvSpPr/>
          <p:nvPr/>
        </p:nvSpPr>
        <p:spPr bwMode="white">
          <a:xfrm>
            <a:off x="7986049" y="3525933"/>
            <a:ext cx="238016" cy="219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C4E45D5-C194-6EF6-D8E5-320556A42002}"/>
              </a:ext>
            </a:extLst>
          </p:cNvPr>
          <p:cNvSpPr/>
          <p:nvPr/>
        </p:nvSpPr>
        <p:spPr bwMode="white">
          <a:xfrm>
            <a:off x="5520198" y="4498599"/>
            <a:ext cx="266578" cy="200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14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D209CC-E18D-BBE2-1CE7-7BD88026FF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71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0C5B26E-DB01-4CFE-99EF-BD160019D7AF}"/>
              </a:ext>
            </a:extLst>
          </p:cNvPr>
          <p:cNvSpPr/>
          <p:nvPr/>
        </p:nvSpPr>
        <p:spPr bwMode="white">
          <a:xfrm>
            <a:off x="5539239" y="560501"/>
            <a:ext cx="238016" cy="200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72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9B4511-7FDD-00AB-5778-47B961B4A1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39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85159FF-A48A-D628-E6FB-0334E3A02274}"/>
              </a:ext>
            </a:extLst>
          </p:cNvPr>
          <p:cNvSpPr/>
          <p:nvPr/>
        </p:nvSpPr>
        <p:spPr bwMode="white">
          <a:xfrm>
            <a:off x="2254611" y="1370402"/>
            <a:ext cx="495074" cy="219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AFD8BBB-56C8-1DE8-9E00-1211D14107F8}"/>
              </a:ext>
            </a:extLst>
          </p:cNvPr>
          <p:cNvSpPr/>
          <p:nvPr/>
        </p:nvSpPr>
        <p:spPr bwMode="white">
          <a:xfrm>
            <a:off x="5301223" y="1370402"/>
            <a:ext cx="199933" cy="209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62FE50E-307A-7ED3-E306-6E4FB941AAF2}"/>
              </a:ext>
            </a:extLst>
          </p:cNvPr>
          <p:cNvSpPr/>
          <p:nvPr/>
        </p:nvSpPr>
        <p:spPr bwMode="white">
          <a:xfrm>
            <a:off x="7490975" y="1370402"/>
            <a:ext cx="466512" cy="219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E2E8A10-63BD-7006-219B-A7D8DD6B264B}"/>
              </a:ext>
            </a:extLst>
          </p:cNvPr>
          <p:cNvSpPr/>
          <p:nvPr/>
        </p:nvSpPr>
        <p:spPr bwMode="white">
          <a:xfrm>
            <a:off x="10651834" y="1370402"/>
            <a:ext cx="504595" cy="219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286C943-5F13-68A0-E146-F47826E9CD1A}"/>
              </a:ext>
            </a:extLst>
          </p:cNvPr>
          <p:cNvSpPr/>
          <p:nvPr/>
        </p:nvSpPr>
        <p:spPr bwMode="white">
          <a:xfrm>
            <a:off x="2692561" y="1847008"/>
            <a:ext cx="352264" cy="219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0178F97-889E-BAE4-0024-850EFA03F452}"/>
              </a:ext>
            </a:extLst>
          </p:cNvPr>
          <p:cNvSpPr/>
          <p:nvPr/>
        </p:nvSpPr>
        <p:spPr bwMode="white">
          <a:xfrm>
            <a:off x="5148892" y="1847008"/>
            <a:ext cx="352264" cy="219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55F655A-C03F-0A8D-4E63-6E4CAB239B68}"/>
              </a:ext>
            </a:extLst>
          </p:cNvPr>
          <p:cNvSpPr/>
          <p:nvPr/>
        </p:nvSpPr>
        <p:spPr bwMode="white">
          <a:xfrm>
            <a:off x="7757553" y="1847008"/>
            <a:ext cx="637884" cy="228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E950B0A-AE49-246A-B591-FC1F31198ECF}"/>
              </a:ext>
            </a:extLst>
          </p:cNvPr>
          <p:cNvSpPr/>
          <p:nvPr/>
        </p:nvSpPr>
        <p:spPr bwMode="white">
          <a:xfrm>
            <a:off x="10651834" y="1847008"/>
            <a:ext cx="352264" cy="219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5A3474CB-1241-77AD-ED03-071E107FAAE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8" y="2837729"/>
            <a:ext cx="11520000" cy="375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286C943-5F13-68A0-E146-F47826E9CD1A}"/>
              </a:ext>
            </a:extLst>
          </p:cNvPr>
          <p:cNvSpPr/>
          <p:nvPr/>
        </p:nvSpPr>
        <p:spPr bwMode="white">
          <a:xfrm>
            <a:off x="1189703" y="3828207"/>
            <a:ext cx="1681316" cy="2297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286C943-5F13-68A0-E146-F47826E9CD1A}"/>
              </a:ext>
            </a:extLst>
          </p:cNvPr>
          <p:cNvSpPr/>
          <p:nvPr/>
        </p:nvSpPr>
        <p:spPr bwMode="white">
          <a:xfrm>
            <a:off x="2078479" y="3399571"/>
            <a:ext cx="671206" cy="287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286C943-5F13-68A0-E146-F47826E9CD1A}"/>
              </a:ext>
            </a:extLst>
          </p:cNvPr>
          <p:cNvSpPr/>
          <p:nvPr/>
        </p:nvSpPr>
        <p:spPr bwMode="white">
          <a:xfrm>
            <a:off x="4484366" y="3828206"/>
            <a:ext cx="1681316" cy="2297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286C943-5F13-68A0-E146-F47826E9CD1A}"/>
              </a:ext>
            </a:extLst>
          </p:cNvPr>
          <p:cNvSpPr/>
          <p:nvPr/>
        </p:nvSpPr>
        <p:spPr bwMode="white">
          <a:xfrm>
            <a:off x="5830078" y="3399571"/>
            <a:ext cx="944347" cy="287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286C943-5F13-68A0-E146-F47826E9CD1A}"/>
              </a:ext>
            </a:extLst>
          </p:cNvPr>
          <p:cNvSpPr/>
          <p:nvPr/>
        </p:nvSpPr>
        <p:spPr bwMode="white">
          <a:xfrm>
            <a:off x="7552919" y="3911780"/>
            <a:ext cx="1994204" cy="2684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286C943-5F13-68A0-E146-F47826E9CD1A}"/>
              </a:ext>
            </a:extLst>
          </p:cNvPr>
          <p:cNvSpPr/>
          <p:nvPr/>
        </p:nvSpPr>
        <p:spPr bwMode="white">
          <a:xfrm>
            <a:off x="9641149" y="3911781"/>
            <a:ext cx="2069069" cy="1938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286C943-5F13-68A0-E146-F47826E9CD1A}"/>
              </a:ext>
            </a:extLst>
          </p:cNvPr>
          <p:cNvSpPr/>
          <p:nvPr/>
        </p:nvSpPr>
        <p:spPr bwMode="white">
          <a:xfrm>
            <a:off x="9558257" y="3399571"/>
            <a:ext cx="944347" cy="287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0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A8A53E-C3A5-82C7-BEE8-AA2F43B001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30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CC9FA4C-9640-348A-9448-E2C1AA958E17}"/>
              </a:ext>
            </a:extLst>
          </p:cNvPr>
          <p:cNvSpPr/>
          <p:nvPr/>
        </p:nvSpPr>
        <p:spPr bwMode="white">
          <a:xfrm>
            <a:off x="1502479" y="512723"/>
            <a:ext cx="733090" cy="229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1FD86FB-551C-9DC7-1198-8E5A1FF3E401}"/>
              </a:ext>
            </a:extLst>
          </p:cNvPr>
          <p:cNvSpPr/>
          <p:nvPr/>
        </p:nvSpPr>
        <p:spPr bwMode="white">
          <a:xfrm>
            <a:off x="5044165" y="512723"/>
            <a:ext cx="580760" cy="219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BFCD200-8844-6167-03F2-B477E5910275}"/>
              </a:ext>
            </a:extLst>
          </p:cNvPr>
          <p:cNvSpPr/>
          <p:nvPr/>
        </p:nvSpPr>
        <p:spPr bwMode="white">
          <a:xfrm>
            <a:off x="8662016" y="512723"/>
            <a:ext cx="580760" cy="219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1286C943-5F13-68A0-E146-F47826E9CD1A}"/>
              </a:ext>
            </a:extLst>
          </p:cNvPr>
          <p:cNvSpPr/>
          <p:nvPr/>
        </p:nvSpPr>
        <p:spPr bwMode="white">
          <a:xfrm>
            <a:off x="322918" y="1282660"/>
            <a:ext cx="1912649" cy="1988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1286C943-5F13-68A0-E146-F47826E9CD1A}"/>
              </a:ext>
            </a:extLst>
          </p:cNvPr>
          <p:cNvSpPr/>
          <p:nvPr/>
        </p:nvSpPr>
        <p:spPr bwMode="white">
          <a:xfrm>
            <a:off x="3818286" y="1140093"/>
            <a:ext cx="1806639" cy="1544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1286C943-5F13-68A0-E146-F47826E9CD1A}"/>
              </a:ext>
            </a:extLst>
          </p:cNvPr>
          <p:cNvSpPr/>
          <p:nvPr/>
        </p:nvSpPr>
        <p:spPr bwMode="white">
          <a:xfrm>
            <a:off x="7403690" y="1301752"/>
            <a:ext cx="1474839" cy="198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>
            <a:extLst>
              <a:ext uri="{FF2B5EF4-FFF2-40B4-BE49-F238E27FC236}">
                <a16:creationId xmlns:a16="http://schemas.microsoft.com/office/drawing/2014/main" id="{1286C943-5F13-68A0-E146-F47826E9CD1A}"/>
              </a:ext>
            </a:extLst>
          </p:cNvPr>
          <p:cNvSpPr/>
          <p:nvPr/>
        </p:nvSpPr>
        <p:spPr bwMode="white">
          <a:xfrm>
            <a:off x="8952396" y="1282660"/>
            <a:ext cx="1474839" cy="198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img_16777215">
            <a:extLst>
              <a:ext uri="{FF2B5EF4-FFF2-40B4-BE49-F238E27FC236}">
                <a16:creationId xmlns:a16="http://schemas.microsoft.com/office/drawing/2014/main" id="{10055DE5-CB39-997C-7F76-43EB6BF91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69"/>
          <a:stretch/>
        </p:blipFill>
        <p:spPr>
          <a:xfrm>
            <a:off x="322918" y="3698204"/>
            <a:ext cx="11520000" cy="2977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0" name="矩形 39">
            <a:extLst>
              <a:ext uri="{FF2B5EF4-FFF2-40B4-BE49-F238E27FC236}">
                <a16:creationId xmlns:a16="http://schemas.microsoft.com/office/drawing/2014/main" id="{0020243F-320C-6A1D-9141-EFFA7C3F85A1}"/>
              </a:ext>
            </a:extLst>
          </p:cNvPr>
          <p:cNvSpPr/>
          <p:nvPr/>
        </p:nvSpPr>
        <p:spPr bwMode="white">
          <a:xfrm>
            <a:off x="701186" y="5250425"/>
            <a:ext cx="1761322" cy="894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矩形 41">
            <a:extLst>
              <a:ext uri="{FF2B5EF4-FFF2-40B4-BE49-F238E27FC236}">
                <a16:creationId xmlns:a16="http://schemas.microsoft.com/office/drawing/2014/main" id="{0020243F-320C-6A1D-9141-EFFA7C3F85A1}"/>
              </a:ext>
            </a:extLst>
          </p:cNvPr>
          <p:cNvSpPr/>
          <p:nvPr/>
        </p:nvSpPr>
        <p:spPr bwMode="white">
          <a:xfrm>
            <a:off x="4453884" y="5250426"/>
            <a:ext cx="1761322" cy="98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4" name="矩形 43">
            <a:extLst>
              <a:ext uri="{FF2B5EF4-FFF2-40B4-BE49-F238E27FC236}">
                <a16:creationId xmlns:a16="http://schemas.microsoft.com/office/drawing/2014/main" id="{0020243F-320C-6A1D-9141-EFFA7C3F85A1}"/>
              </a:ext>
            </a:extLst>
          </p:cNvPr>
          <p:cNvSpPr/>
          <p:nvPr/>
        </p:nvSpPr>
        <p:spPr bwMode="white">
          <a:xfrm>
            <a:off x="8362115" y="5250426"/>
            <a:ext cx="1761322" cy="98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06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2" grpId="0" animBg="1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9</cp:revision>
  <dcterms:created xsi:type="dcterms:W3CDTF">2023-07-20T00:26:43Z</dcterms:created>
  <dcterms:modified xsi:type="dcterms:W3CDTF">2023-07-26T05:05:34Z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