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6" r:id="rId4"/>
    <p:sldId id="275" r:id="rId5"/>
    <p:sldId id="274" r:id="rId6"/>
    <p:sldId id="273" r:id="rId7"/>
    <p:sldId id="272" r:id="rId8"/>
    <p:sldId id="270" r:id="rId9"/>
    <p:sldId id="269" r:id="rId10"/>
    <p:sldId id="268" r:id="rId11"/>
    <p:sldId id="266" r:id="rId12"/>
    <p:sldId id="265" r:id="rId13"/>
    <p:sldId id="262" r:id="rId14"/>
    <p:sldId id="260" r:id="rId15"/>
    <p:sldId id="258" r:id="rId16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_16777215">
            <a:extLst>
              <a:ext uri="{FF2B5EF4-FFF2-40B4-BE49-F238E27FC236}">
                <a16:creationId xmlns:a16="http://schemas.microsoft.com/office/drawing/2014/main" id="{BC698287-6481-5540-550D-8A7D9E00709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37" y="5036688"/>
            <a:ext cx="11199971" cy="16673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AD89FA08-8066-D492-7EAD-8F29120D447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80" y="83635"/>
            <a:ext cx="11199971" cy="5160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D288E3D-ECE9-1B28-5B25-D2DF19822CF9}"/>
              </a:ext>
            </a:extLst>
          </p:cNvPr>
          <p:cNvSpPr/>
          <p:nvPr/>
        </p:nvSpPr>
        <p:spPr bwMode="white">
          <a:xfrm>
            <a:off x="7395629" y="1543394"/>
            <a:ext cx="2380165" cy="276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3EE53F0-4F22-6996-6BC7-37F3E547A9AA}"/>
              </a:ext>
            </a:extLst>
          </p:cNvPr>
          <p:cNvSpPr/>
          <p:nvPr/>
        </p:nvSpPr>
        <p:spPr bwMode="white">
          <a:xfrm>
            <a:off x="4527720" y="4755365"/>
            <a:ext cx="178392" cy="218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3921D8C-E9B3-505C-0403-2F7376077F4B}"/>
              </a:ext>
            </a:extLst>
          </p:cNvPr>
          <p:cNvSpPr/>
          <p:nvPr/>
        </p:nvSpPr>
        <p:spPr bwMode="white">
          <a:xfrm>
            <a:off x="5950465" y="4764681"/>
            <a:ext cx="333223" cy="209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3921D8C-E9B3-505C-0403-2F7376077F4B}"/>
              </a:ext>
            </a:extLst>
          </p:cNvPr>
          <p:cNvSpPr/>
          <p:nvPr/>
        </p:nvSpPr>
        <p:spPr bwMode="white">
          <a:xfrm>
            <a:off x="9187441" y="5764504"/>
            <a:ext cx="333223" cy="331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536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7DF5A8F-EDB0-E620-3747-1A29483C3F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30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A23A19B-68B6-01B4-DB19-21855DA52A5C}"/>
              </a:ext>
            </a:extLst>
          </p:cNvPr>
          <p:cNvSpPr/>
          <p:nvPr/>
        </p:nvSpPr>
        <p:spPr bwMode="white">
          <a:xfrm>
            <a:off x="836033" y="2170165"/>
            <a:ext cx="4712727" cy="819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0373F8D-584D-9806-54B7-ADD8F2F138B0}"/>
              </a:ext>
            </a:extLst>
          </p:cNvPr>
          <p:cNvSpPr/>
          <p:nvPr/>
        </p:nvSpPr>
        <p:spPr bwMode="white">
          <a:xfrm>
            <a:off x="5834380" y="2170165"/>
            <a:ext cx="3170380" cy="1190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D09A17C-3662-3182-8631-2E9ACB665B7C}"/>
              </a:ext>
            </a:extLst>
          </p:cNvPr>
          <p:cNvSpPr/>
          <p:nvPr/>
        </p:nvSpPr>
        <p:spPr bwMode="white">
          <a:xfrm>
            <a:off x="9309421" y="2170165"/>
            <a:ext cx="1618512" cy="2353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42EB148-E954-9313-9FF5-EC9350E049D5}"/>
              </a:ext>
            </a:extLst>
          </p:cNvPr>
          <p:cNvSpPr/>
          <p:nvPr/>
        </p:nvSpPr>
        <p:spPr bwMode="white">
          <a:xfrm>
            <a:off x="1226380" y="4866360"/>
            <a:ext cx="9320727" cy="428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6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1BBC7FB-1DB0-9425-221C-48AD185E74A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26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B968496-7F4F-9AF3-0E3E-544DB751057F}"/>
              </a:ext>
            </a:extLst>
          </p:cNvPr>
          <p:cNvSpPr/>
          <p:nvPr/>
        </p:nvSpPr>
        <p:spPr bwMode="white">
          <a:xfrm>
            <a:off x="1131173" y="2030250"/>
            <a:ext cx="8054479" cy="1054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B5C9BC96-C02E-45E4-5E7B-A976B2A2299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12" y="4102944"/>
            <a:ext cx="11520000" cy="21068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22020C7-0642-D4FF-235E-E86D85CA40FB}"/>
              </a:ext>
            </a:extLst>
          </p:cNvPr>
          <p:cNvSpPr/>
          <p:nvPr/>
        </p:nvSpPr>
        <p:spPr bwMode="white">
          <a:xfrm>
            <a:off x="1131173" y="5259605"/>
            <a:ext cx="10634578" cy="1066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765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49EC71F-DC16-EE69-1963-74B888F8BBB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45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4118113-94B2-7287-001B-4D9822E47645}"/>
              </a:ext>
            </a:extLst>
          </p:cNvPr>
          <p:cNvSpPr/>
          <p:nvPr/>
        </p:nvSpPr>
        <p:spPr bwMode="white">
          <a:xfrm>
            <a:off x="712263" y="988947"/>
            <a:ext cx="5869691" cy="2033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A3208319-B784-0D3A-6905-CB3E26383E9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449130"/>
            <a:ext cx="11520000" cy="3618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431ED19-9FAB-0492-856E-9BD92C47DE3A}"/>
              </a:ext>
            </a:extLst>
          </p:cNvPr>
          <p:cNvSpPr/>
          <p:nvPr/>
        </p:nvSpPr>
        <p:spPr bwMode="white">
          <a:xfrm>
            <a:off x="702743" y="4531869"/>
            <a:ext cx="8493015" cy="2101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82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10D4582-2CAE-A2CA-B5AB-54587537858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37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2EC4DCF-E176-F805-96AC-31DF68129ED7}"/>
              </a:ext>
            </a:extLst>
          </p:cNvPr>
          <p:cNvSpPr/>
          <p:nvPr/>
        </p:nvSpPr>
        <p:spPr bwMode="white">
          <a:xfrm>
            <a:off x="893157" y="1590508"/>
            <a:ext cx="6197756" cy="1014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97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9C77F58-97C0-4FE2-7286-D628E0AD9B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6" t="20951" r="30417" b="49510"/>
          <a:stretch/>
        </p:blipFill>
        <p:spPr>
          <a:xfrm>
            <a:off x="2889504" y="2499361"/>
            <a:ext cx="6564154" cy="19360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027135D-9BDE-63D2-8FE1-3612AE7807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76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25ACE51-8213-6A99-C03A-77A246D4DED7}"/>
              </a:ext>
            </a:extLst>
          </p:cNvPr>
          <p:cNvSpPr/>
          <p:nvPr/>
        </p:nvSpPr>
        <p:spPr bwMode="white">
          <a:xfrm>
            <a:off x="3597024" y="1083788"/>
            <a:ext cx="352264" cy="219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DD9AE7C-CCE6-D03F-71BA-A942974F3F8E}"/>
              </a:ext>
            </a:extLst>
          </p:cNvPr>
          <p:cNvSpPr/>
          <p:nvPr/>
        </p:nvSpPr>
        <p:spPr bwMode="white">
          <a:xfrm>
            <a:off x="5044165" y="1093312"/>
            <a:ext cx="209454" cy="209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0AF32ED-B2BC-B986-F601-F18E51C19664}"/>
              </a:ext>
            </a:extLst>
          </p:cNvPr>
          <p:cNvSpPr/>
          <p:nvPr/>
        </p:nvSpPr>
        <p:spPr bwMode="white">
          <a:xfrm>
            <a:off x="6367537" y="1083788"/>
            <a:ext cx="209454" cy="219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0664927-9F24-5F56-D376-CB7455250314}"/>
              </a:ext>
            </a:extLst>
          </p:cNvPr>
          <p:cNvSpPr/>
          <p:nvPr/>
        </p:nvSpPr>
        <p:spPr bwMode="white">
          <a:xfrm>
            <a:off x="8404958" y="1093312"/>
            <a:ext cx="199933" cy="209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4E40F6A-B06A-C721-7002-0DCE9864369D}"/>
              </a:ext>
            </a:extLst>
          </p:cNvPr>
          <p:cNvSpPr/>
          <p:nvPr/>
        </p:nvSpPr>
        <p:spPr bwMode="white">
          <a:xfrm>
            <a:off x="9728330" y="1083788"/>
            <a:ext cx="209454" cy="219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07E6B48-8E6E-42F3-8ECB-2439E8906B25}"/>
              </a:ext>
            </a:extLst>
          </p:cNvPr>
          <p:cNvSpPr/>
          <p:nvPr/>
        </p:nvSpPr>
        <p:spPr bwMode="white">
          <a:xfrm>
            <a:off x="11051702" y="1083788"/>
            <a:ext cx="352264" cy="219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D63FEE0-8953-D3DA-178E-D73B36F47A50}"/>
              </a:ext>
            </a:extLst>
          </p:cNvPr>
          <p:cNvSpPr/>
          <p:nvPr/>
        </p:nvSpPr>
        <p:spPr bwMode="white">
          <a:xfrm>
            <a:off x="3701752" y="2321848"/>
            <a:ext cx="323702" cy="219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C826237-0BDE-1DA0-B324-C296FA26B172}"/>
              </a:ext>
            </a:extLst>
          </p:cNvPr>
          <p:cNvSpPr/>
          <p:nvPr/>
        </p:nvSpPr>
        <p:spPr bwMode="white">
          <a:xfrm>
            <a:off x="6472264" y="2321848"/>
            <a:ext cx="323702" cy="219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2DD6DEB-D830-015C-4784-8EEEED8DF489}"/>
              </a:ext>
            </a:extLst>
          </p:cNvPr>
          <p:cNvSpPr/>
          <p:nvPr/>
        </p:nvSpPr>
        <p:spPr bwMode="white">
          <a:xfrm>
            <a:off x="5558280" y="2940878"/>
            <a:ext cx="1561388" cy="257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7B40193-F8A5-D54D-DF40-A00D7F306E43}"/>
              </a:ext>
            </a:extLst>
          </p:cNvPr>
          <p:cNvSpPr/>
          <p:nvPr/>
        </p:nvSpPr>
        <p:spPr bwMode="white">
          <a:xfrm>
            <a:off x="9147570" y="2940878"/>
            <a:ext cx="1161520" cy="257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694BD31-4018-F73F-542A-B51F69D7EAD4}"/>
              </a:ext>
            </a:extLst>
          </p:cNvPr>
          <p:cNvSpPr/>
          <p:nvPr/>
        </p:nvSpPr>
        <p:spPr bwMode="white">
          <a:xfrm>
            <a:off x="1711933" y="3569431"/>
            <a:ext cx="1209123" cy="247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BA7E3E3-B0B5-9C4B-5399-E8DA478E1168}"/>
              </a:ext>
            </a:extLst>
          </p:cNvPr>
          <p:cNvSpPr/>
          <p:nvPr/>
        </p:nvSpPr>
        <p:spPr bwMode="white">
          <a:xfrm>
            <a:off x="6653157" y="3569431"/>
            <a:ext cx="352263" cy="209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7B2665AD-8EEF-DD9E-FE52-CAD8B459293A}"/>
              </a:ext>
            </a:extLst>
          </p:cNvPr>
          <p:cNvSpPr/>
          <p:nvPr/>
        </p:nvSpPr>
        <p:spPr bwMode="white">
          <a:xfrm>
            <a:off x="3339966" y="4188461"/>
            <a:ext cx="142809" cy="209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BA4EA87F-D300-DB5E-A87C-44E7A1B887B9}"/>
              </a:ext>
            </a:extLst>
          </p:cNvPr>
          <p:cNvSpPr/>
          <p:nvPr/>
        </p:nvSpPr>
        <p:spPr bwMode="white">
          <a:xfrm>
            <a:off x="6253289" y="4178938"/>
            <a:ext cx="199933" cy="219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4FCCD622-0430-6395-37AC-9B0BEFAB86CC}"/>
              </a:ext>
            </a:extLst>
          </p:cNvPr>
          <p:cNvSpPr/>
          <p:nvPr/>
        </p:nvSpPr>
        <p:spPr bwMode="white">
          <a:xfrm>
            <a:off x="9252297" y="4178938"/>
            <a:ext cx="199933" cy="219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9DB45DC6-7E1A-6CED-4E7D-64546E8DDFD5}"/>
              </a:ext>
            </a:extLst>
          </p:cNvPr>
          <p:cNvSpPr/>
          <p:nvPr/>
        </p:nvSpPr>
        <p:spPr bwMode="white">
          <a:xfrm>
            <a:off x="1559603" y="4797967"/>
            <a:ext cx="218975" cy="219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07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2EB207B-BAA6-745E-9B9F-B76BA20F94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11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DB5AD44-30B2-02B3-3573-027D0E8DB35F}"/>
              </a:ext>
            </a:extLst>
          </p:cNvPr>
          <p:cNvSpPr/>
          <p:nvPr/>
        </p:nvSpPr>
        <p:spPr bwMode="white">
          <a:xfrm>
            <a:off x="5291702" y="541245"/>
            <a:ext cx="637884" cy="257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DF7FB97-9C94-B09F-ACD7-710D3B508454}"/>
              </a:ext>
            </a:extLst>
          </p:cNvPr>
          <p:cNvSpPr/>
          <p:nvPr/>
        </p:nvSpPr>
        <p:spPr bwMode="white">
          <a:xfrm>
            <a:off x="10109157" y="541245"/>
            <a:ext cx="199933" cy="219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1FB1001-D352-EB05-3F10-9E1D091DD962}"/>
              </a:ext>
            </a:extLst>
          </p:cNvPr>
          <p:cNvSpPr/>
          <p:nvPr/>
        </p:nvSpPr>
        <p:spPr bwMode="white">
          <a:xfrm>
            <a:off x="1721454" y="1790885"/>
            <a:ext cx="199933" cy="209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3FDD64F-3699-2454-A8DF-B56500FFEBDD}"/>
              </a:ext>
            </a:extLst>
          </p:cNvPr>
          <p:cNvSpPr/>
          <p:nvPr/>
        </p:nvSpPr>
        <p:spPr bwMode="white">
          <a:xfrm>
            <a:off x="3044826" y="1781345"/>
            <a:ext cx="333223" cy="219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CB0EAD1-04EC-BDA1-9DCC-691FC742DB34}"/>
              </a:ext>
            </a:extLst>
          </p:cNvPr>
          <p:cNvSpPr/>
          <p:nvPr/>
        </p:nvSpPr>
        <p:spPr bwMode="white">
          <a:xfrm>
            <a:off x="6824528" y="1790885"/>
            <a:ext cx="199932" cy="209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54FB1CE-D614-05E0-A362-79EE5BCF5FFE}"/>
              </a:ext>
            </a:extLst>
          </p:cNvPr>
          <p:cNvSpPr/>
          <p:nvPr/>
        </p:nvSpPr>
        <p:spPr bwMode="white">
          <a:xfrm>
            <a:off x="8157421" y="1781345"/>
            <a:ext cx="323702" cy="219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E29469B-3115-4F7B-F286-2FC4D86E37FD}"/>
              </a:ext>
            </a:extLst>
          </p:cNvPr>
          <p:cNvSpPr/>
          <p:nvPr/>
        </p:nvSpPr>
        <p:spPr bwMode="white">
          <a:xfrm>
            <a:off x="1721454" y="2401396"/>
            <a:ext cx="199933" cy="219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FA8C7E2-17F8-0063-C5C9-26661548A228}"/>
              </a:ext>
            </a:extLst>
          </p:cNvPr>
          <p:cNvSpPr/>
          <p:nvPr/>
        </p:nvSpPr>
        <p:spPr bwMode="white">
          <a:xfrm>
            <a:off x="3035305" y="2410935"/>
            <a:ext cx="199933" cy="209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C9ECCD5-4632-4032-53B6-A909DF045190}"/>
              </a:ext>
            </a:extLst>
          </p:cNvPr>
          <p:cNvSpPr/>
          <p:nvPr/>
        </p:nvSpPr>
        <p:spPr bwMode="white">
          <a:xfrm>
            <a:off x="4349157" y="2401396"/>
            <a:ext cx="342743" cy="219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FE1E978-C66F-E1D7-AE83-703F47F4983C}"/>
              </a:ext>
            </a:extLst>
          </p:cNvPr>
          <p:cNvSpPr/>
          <p:nvPr/>
        </p:nvSpPr>
        <p:spPr bwMode="white">
          <a:xfrm>
            <a:off x="5377388" y="2382317"/>
            <a:ext cx="2075504" cy="276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5CCE1A0-9D65-52C4-555A-84BAFC9EE7FB}"/>
              </a:ext>
            </a:extLst>
          </p:cNvPr>
          <p:cNvSpPr/>
          <p:nvPr/>
        </p:nvSpPr>
        <p:spPr bwMode="white">
          <a:xfrm>
            <a:off x="2959140" y="3021446"/>
            <a:ext cx="199933" cy="219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B7D35BD-6FE5-215A-E6BF-94F703347443}"/>
              </a:ext>
            </a:extLst>
          </p:cNvPr>
          <p:cNvSpPr/>
          <p:nvPr/>
        </p:nvSpPr>
        <p:spPr bwMode="white">
          <a:xfrm>
            <a:off x="7053024" y="3021446"/>
            <a:ext cx="152330" cy="219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B64779EE-8392-B5A0-E39E-01962524A006}"/>
              </a:ext>
            </a:extLst>
          </p:cNvPr>
          <p:cNvSpPr/>
          <p:nvPr/>
        </p:nvSpPr>
        <p:spPr bwMode="white">
          <a:xfrm>
            <a:off x="2311735" y="4261546"/>
            <a:ext cx="485553" cy="219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73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C935366-BCC8-898F-3561-7AF19C4C9DD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04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F40B96B-AE39-24E4-B53C-909AB2F24C1B}"/>
              </a:ext>
            </a:extLst>
          </p:cNvPr>
          <p:cNvSpPr/>
          <p:nvPr/>
        </p:nvSpPr>
        <p:spPr bwMode="white">
          <a:xfrm>
            <a:off x="1683371" y="1466137"/>
            <a:ext cx="209454" cy="228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5582EB8-51C7-AC26-5D2B-8AD5C36E196B}"/>
              </a:ext>
            </a:extLst>
          </p:cNvPr>
          <p:cNvSpPr/>
          <p:nvPr/>
        </p:nvSpPr>
        <p:spPr bwMode="white">
          <a:xfrm>
            <a:off x="1673851" y="2267132"/>
            <a:ext cx="228495" cy="219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34D07EB-DCE3-9D64-31DC-86323179404F}"/>
              </a:ext>
            </a:extLst>
          </p:cNvPr>
          <p:cNvSpPr/>
          <p:nvPr/>
        </p:nvSpPr>
        <p:spPr bwMode="white">
          <a:xfrm>
            <a:off x="1692892" y="3058593"/>
            <a:ext cx="161851" cy="228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63AB91A-52F0-0FD2-D174-E3474C6A43EA}"/>
              </a:ext>
            </a:extLst>
          </p:cNvPr>
          <p:cNvSpPr/>
          <p:nvPr/>
        </p:nvSpPr>
        <p:spPr bwMode="white">
          <a:xfrm>
            <a:off x="2187966" y="3049057"/>
            <a:ext cx="218975" cy="2383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A6E459B-E0A8-0976-197C-9E4AF6AC26CC}"/>
              </a:ext>
            </a:extLst>
          </p:cNvPr>
          <p:cNvSpPr/>
          <p:nvPr/>
        </p:nvSpPr>
        <p:spPr bwMode="white">
          <a:xfrm>
            <a:off x="7567140" y="3010914"/>
            <a:ext cx="1780362" cy="286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5976C9D-3EF1-FC24-EB0A-02F9442B45E3}"/>
              </a:ext>
            </a:extLst>
          </p:cNvPr>
          <p:cNvSpPr/>
          <p:nvPr/>
        </p:nvSpPr>
        <p:spPr bwMode="white">
          <a:xfrm>
            <a:off x="3320925" y="3745160"/>
            <a:ext cx="199933" cy="219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36EE292-0BCB-6C76-890A-D78559235EEF}"/>
              </a:ext>
            </a:extLst>
          </p:cNvPr>
          <p:cNvSpPr/>
          <p:nvPr/>
        </p:nvSpPr>
        <p:spPr bwMode="white">
          <a:xfrm>
            <a:off x="6824528" y="3745160"/>
            <a:ext cx="199932" cy="219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60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077C994-523D-2B29-BF3F-3F3E5FB035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355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B6CD08D-E95B-B019-4D5B-294867516E46}"/>
              </a:ext>
            </a:extLst>
          </p:cNvPr>
          <p:cNvSpPr/>
          <p:nvPr/>
        </p:nvSpPr>
        <p:spPr bwMode="white">
          <a:xfrm>
            <a:off x="11270677" y="1237797"/>
            <a:ext cx="209454" cy="1622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4030396-96FC-F98E-723D-A1CCEDA341E2}"/>
              </a:ext>
            </a:extLst>
          </p:cNvPr>
          <p:cNvSpPr/>
          <p:nvPr/>
        </p:nvSpPr>
        <p:spPr bwMode="white">
          <a:xfrm>
            <a:off x="11270677" y="1857979"/>
            <a:ext cx="209454" cy="1622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6CDE83E-5B0D-83AE-2D45-5BA32D74E50D}"/>
              </a:ext>
            </a:extLst>
          </p:cNvPr>
          <p:cNvSpPr/>
          <p:nvPr/>
        </p:nvSpPr>
        <p:spPr bwMode="white">
          <a:xfrm>
            <a:off x="11213553" y="2430455"/>
            <a:ext cx="295140" cy="276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7AE370A-7C45-EF1D-A462-49FB468B75E6}"/>
              </a:ext>
            </a:extLst>
          </p:cNvPr>
          <p:cNvSpPr/>
          <p:nvPr/>
        </p:nvSpPr>
        <p:spPr bwMode="white">
          <a:xfrm>
            <a:off x="11204033" y="3050638"/>
            <a:ext cx="304661" cy="267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3020715-0962-7D31-90F3-4163708B7C83}"/>
              </a:ext>
            </a:extLst>
          </p:cNvPr>
          <p:cNvSpPr/>
          <p:nvPr/>
        </p:nvSpPr>
        <p:spPr bwMode="white">
          <a:xfrm>
            <a:off x="11270677" y="3699445"/>
            <a:ext cx="209454" cy="1622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99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C435CE9-7B3A-B834-7A8D-18C389C2AD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09" y="126392"/>
            <a:ext cx="10702195" cy="5578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146C09E-0441-167A-C58C-8FF571D3B28A}"/>
              </a:ext>
            </a:extLst>
          </p:cNvPr>
          <p:cNvSpPr/>
          <p:nvPr/>
        </p:nvSpPr>
        <p:spPr bwMode="white">
          <a:xfrm>
            <a:off x="4798494" y="791010"/>
            <a:ext cx="246583" cy="201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28EF57A-56F0-B7E3-5368-8540AF8B005C}"/>
              </a:ext>
            </a:extLst>
          </p:cNvPr>
          <p:cNvSpPr/>
          <p:nvPr/>
        </p:nvSpPr>
        <p:spPr bwMode="white">
          <a:xfrm>
            <a:off x="4798493" y="1902672"/>
            <a:ext cx="246583" cy="267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89F17E2-957C-F384-064C-D4C719FCA175}"/>
              </a:ext>
            </a:extLst>
          </p:cNvPr>
          <p:cNvSpPr/>
          <p:nvPr/>
        </p:nvSpPr>
        <p:spPr bwMode="white">
          <a:xfrm>
            <a:off x="7431411" y="3046764"/>
            <a:ext cx="298317" cy="257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725647E-574E-2368-1B8F-9BA529047E03}"/>
              </a:ext>
            </a:extLst>
          </p:cNvPr>
          <p:cNvSpPr/>
          <p:nvPr/>
        </p:nvSpPr>
        <p:spPr bwMode="white">
          <a:xfrm>
            <a:off x="3842484" y="4190806"/>
            <a:ext cx="278412" cy="259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453C4F30-79A9-5F69-3ABE-DCB453D63B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29" y="5704804"/>
            <a:ext cx="10702195" cy="1286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725647E-574E-2368-1B8F-9BA529047E03}"/>
              </a:ext>
            </a:extLst>
          </p:cNvPr>
          <p:cNvSpPr/>
          <p:nvPr/>
        </p:nvSpPr>
        <p:spPr bwMode="white">
          <a:xfrm>
            <a:off x="5674522" y="5910158"/>
            <a:ext cx="278412" cy="259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21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9D3FDAD-5435-5718-5B26-1AA51B28DA1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8513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EED272F-AAC3-30A6-1235-9C89BF81F1B1}"/>
              </a:ext>
            </a:extLst>
          </p:cNvPr>
          <p:cNvSpPr/>
          <p:nvPr/>
        </p:nvSpPr>
        <p:spPr bwMode="white">
          <a:xfrm>
            <a:off x="1304544" y="2800373"/>
            <a:ext cx="1844532" cy="511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46056B1-29AF-1509-DB05-68878F37CE36}"/>
              </a:ext>
            </a:extLst>
          </p:cNvPr>
          <p:cNvSpPr/>
          <p:nvPr/>
        </p:nvSpPr>
        <p:spPr bwMode="white">
          <a:xfrm>
            <a:off x="3965173" y="2970841"/>
            <a:ext cx="1533543" cy="215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7E3E3D7-5E17-3E11-709A-3B2AC1996AB1}"/>
              </a:ext>
            </a:extLst>
          </p:cNvPr>
          <p:cNvSpPr/>
          <p:nvPr/>
        </p:nvSpPr>
        <p:spPr bwMode="white">
          <a:xfrm>
            <a:off x="6440366" y="2970841"/>
            <a:ext cx="1524575" cy="215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639F062-1DE1-307A-2408-04003A1367F0}"/>
              </a:ext>
            </a:extLst>
          </p:cNvPr>
          <p:cNvSpPr/>
          <p:nvPr/>
        </p:nvSpPr>
        <p:spPr bwMode="white">
          <a:xfrm>
            <a:off x="8781038" y="2682240"/>
            <a:ext cx="1826002" cy="629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46CB7F7-0911-7B67-A01B-EA5EACD0945E}"/>
              </a:ext>
            </a:extLst>
          </p:cNvPr>
          <p:cNvSpPr/>
          <p:nvPr/>
        </p:nvSpPr>
        <p:spPr bwMode="white">
          <a:xfrm>
            <a:off x="2655831" y="5186915"/>
            <a:ext cx="2089565" cy="233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A0D7EF6-A6CC-1493-80C9-EB6940406D1F}"/>
              </a:ext>
            </a:extLst>
          </p:cNvPr>
          <p:cNvSpPr/>
          <p:nvPr/>
        </p:nvSpPr>
        <p:spPr bwMode="white">
          <a:xfrm>
            <a:off x="7238526" y="5186915"/>
            <a:ext cx="1829490" cy="233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48EB794-789A-202A-35CF-81DE0E00F499}"/>
              </a:ext>
            </a:extLst>
          </p:cNvPr>
          <p:cNvSpPr/>
          <p:nvPr/>
        </p:nvSpPr>
        <p:spPr bwMode="white">
          <a:xfrm>
            <a:off x="4915790" y="5761121"/>
            <a:ext cx="1004426" cy="242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32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E05F68D-5FBF-B076-2D11-490E1706849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60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8EDDC22-A442-982F-6DC1-019C1464A717}"/>
              </a:ext>
            </a:extLst>
          </p:cNvPr>
          <p:cNvSpPr/>
          <p:nvPr/>
        </p:nvSpPr>
        <p:spPr bwMode="white">
          <a:xfrm>
            <a:off x="2149884" y="2412127"/>
            <a:ext cx="1218644" cy="248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53E60D1-DEF4-2CF9-3485-37CD43767BD1}"/>
              </a:ext>
            </a:extLst>
          </p:cNvPr>
          <p:cNvSpPr/>
          <p:nvPr/>
        </p:nvSpPr>
        <p:spPr bwMode="white">
          <a:xfrm>
            <a:off x="7538578" y="2412127"/>
            <a:ext cx="1228164" cy="248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9CE8FA4-441C-B1F3-2153-60B9DF26CEE0}"/>
              </a:ext>
            </a:extLst>
          </p:cNvPr>
          <p:cNvSpPr/>
          <p:nvPr/>
        </p:nvSpPr>
        <p:spPr bwMode="white">
          <a:xfrm>
            <a:off x="4187305" y="3061172"/>
            <a:ext cx="780694" cy="257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A445D3F-6DBD-C631-18A0-18E5D4E0019F}"/>
              </a:ext>
            </a:extLst>
          </p:cNvPr>
          <p:cNvSpPr/>
          <p:nvPr/>
        </p:nvSpPr>
        <p:spPr bwMode="white">
          <a:xfrm>
            <a:off x="9576000" y="3061172"/>
            <a:ext cx="352264" cy="219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3468F0B-1F7A-9ECF-08D6-AA3FCCFB95E6}"/>
              </a:ext>
            </a:extLst>
          </p:cNvPr>
          <p:cNvSpPr/>
          <p:nvPr/>
        </p:nvSpPr>
        <p:spPr bwMode="white">
          <a:xfrm>
            <a:off x="4472925" y="3710217"/>
            <a:ext cx="352264" cy="219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1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9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8</cp:revision>
  <dcterms:created xsi:type="dcterms:W3CDTF">2023-07-20T00:26:43Z</dcterms:created>
  <dcterms:modified xsi:type="dcterms:W3CDTF">2023-07-26T04:53:00Z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