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742B6-2D39-DD84-A450-CF1810E2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7E71D6-D6AF-1AE3-7CD6-10F2F54688CC}"/>
              </a:ext>
            </a:extLst>
          </p:cNvPr>
          <p:cNvSpPr/>
          <p:nvPr/>
        </p:nvSpPr>
        <p:spPr bwMode="white">
          <a:xfrm>
            <a:off x="2863933" y="1665783"/>
            <a:ext cx="618842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F6A051-C07E-FAB0-A10E-6E147B7A0BF9}"/>
              </a:ext>
            </a:extLst>
          </p:cNvPr>
          <p:cNvSpPr/>
          <p:nvPr/>
        </p:nvSpPr>
        <p:spPr bwMode="white">
          <a:xfrm>
            <a:off x="6786446" y="1665783"/>
            <a:ext cx="780694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BD23D2-9D6A-F441-1B8B-386A40C9512A}"/>
              </a:ext>
            </a:extLst>
          </p:cNvPr>
          <p:cNvSpPr/>
          <p:nvPr/>
        </p:nvSpPr>
        <p:spPr bwMode="white">
          <a:xfrm>
            <a:off x="10271008" y="1665783"/>
            <a:ext cx="856859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565E69-C6B8-62F8-D7AC-5DA360E36012}"/>
              </a:ext>
            </a:extLst>
          </p:cNvPr>
          <p:cNvSpPr/>
          <p:nvPr/>
        </p:nvSpPr>
        <p:spPr bwMode="white">
          <a:xfrm>
            <a:off x="2045156" y="1951721"/>
            <a:ext cx="7846095" cy="95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FCAE49-F881-DA9B-3094-6CB15403AA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CA2937-DF42-159C-5710-61C3137F45D6}"/>
              </a:ext>
            </a:extLst>
          </p:cNvPr>
          <p:cNvSpPr/>
          <p:nvPr/>
        </p:nvSpPr>
        <p:spPr bwMode="white">
          <a:xfrm>
            <a:off x="1683371" y="1982355"/>
            <a:ext cx="3753868" cy="87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146568-631E-86E1-A636-6C19C3CC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46F309-783B-C309-9D6B-0ABCE60F1326}"/>
              </a:ext>
            </a:extLst>
          </p:cNvPr>
          <p:cNvSpPr/>
          <p:nvPr/>
        </p:nvSpPr>
        <p:spPr bwMode="white">
          <a:xfrm>
            <a:off x="1264461" y="1037307"/>
            <a:ext cx="3903471" cy="88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42244A-B0A9-7DF5-1F29-AC6DA880546B}"/>
              </a:ext>
            </a:extLst>
          </p:cNvPr>
          <p:cNvSpPr/>
          <p:nvPr/>
        </p:nvSpPr>
        <p:spPr bwMode="white">
          <a:xfrm>
            <a:off x="1283504" y="4156734"/>
            <a:ext cx="7496702" cy="1182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EC451-CC2D-2A74-E113-E442B810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FEB85C-2AE3-0364-20E8-EDEE07216BDB}"/>
              </a:ext>
            </a:extLst>
          </p:cNvPr>
          <p:cNvSpPr/>
          <p:nvPr/>
        </p:nvSpPr>
        <p:spPr bwMode="white">
          <a:xfrm>
            <a:off x="1264462" y="1589705"/>
            <a:ext cx="5500132" cy="115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9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B77EAE-D7B2-31D5-A57B-F0D478F6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6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92385E-CDD9-3AD4-E2CD-5E08C03468B7}"/>
              </a:ext>
            </a:extLst>
          </p:cNvPr>
          <p:cNvSpPr/>
          <p:nvPr/>
        </p:nvSpPr>
        <p:spPr bwMode="white">
          <a:xfrm>
            <a:off x="1112132" y="3065736"/>
            <a:ext cx="7048642" cy="90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32B8B13-6A33-DAF7-BF0E-651A1EDE5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8"/>
          <a:stretch/>
        </p:blipFill>
        <p:spPr>
          <a:xfrm>
            <a:off x="753290" y="4473713"/>
            <a:ext cx="11520000" cy="229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004EA0-432B-53D8-12CA-C0F02B892B70}"/>
              </a:ext>
            </a:extLst>
          </p:cNvPr>
          <p:cNvSpPr/>
          <p:nvPr/>
        </p:nvSpPr>
        <p:spPr bwMode="white">
          <a:xfrm>
            <a:off x="1182342" y="5060680"/>
            <a:ext cx="4722247" cy="144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490B73-3237-E9B0-5800-BA73616C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2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4E221E-CDFE-3CBA-1625-F01AF5FA496E}"/>
              </a:ext>
            </a:extLst>
          </p:cNvPr>
          <p:cNvSpPr/>
          <p:nvPr/>
        </p:nvSpPr>
        <p:spPr bwMode="white">
          <a:xfrm>
            <a:off x="902677" y="4140880"/>
            <a:ext cx="5193323" cy="96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C5F9EE-7BC0-2567-EA0F-B70A372A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t="23792" r="32285" b="45632"/>
          <a:stretch/>
        </p:blipFill>
        <p:spPr>
          <a:xfrm>
            <a:off x="2852098" y="2460385"/>
            <a:ext cx="6524831" cy="1904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AE6F1F-D861-77F3-DE66-C45711E7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6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64BD5D-3438-8CD0-E25F-262319775E11}"/>
              </a:ext>
            </a:extLst>
          </p:cNvPr>
          <p:cNvSpPr/>
          <p:nvPr/>
        </p:nvSpPr>
        <p:spPr bwMode="white">
          <a:xfrm>
            <a:off x="5186975" y="1293180"/>
            <a:ext cx="333223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0F2446-243F-4B6D-392A-4ED6365FCD99}"/>
              </a:ext>
            </a:extLst>
          </p:cNvPr>
          <p:cNvSpPr/>
          <p:nvPr/>
        </p:nvSpPr>
        <p:spPr bwMode="white">
          <a:xfrm>
            <a:off x="7605223" y="1321746"/>
            <a:ext cx="352264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F230A6-1584-4B74-6E54-7EF2AA614AFB}"/>
              </a:ext>
            </a:extLst>
          </p:cNvPr>
          <p:cNvSpPr/>
          <p:nvPr/>
        </p:nvSpPr>
        <p:spPr bwMode="white">
          <a:xfrm>
            <a:off x="5234578" y="1921648"/>
            <a:ext cx="1180561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B11AE2-C345-0941-9900-5BAB5F2744C5}"/>
              </a:ext>
            </a:extLst>
          </p:cNvPr>
          <p:cNvSpPr/>
          <p:nvPr/>
        </p:nvSpPr>
        <p:spPr bwMode="white">
          <a:xfrm>
            <a:off x="9499834" y="1921648"/>
            <a:ext cx="628363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C2832E-ED91-9E93-A275-7C5F441B7AAD}"/>
              </a:ext>
            </a:extLst>
          </p:cNvPr>
          <p:cNvSpPr/>
          <p:nvPr/>
        </p:nvSpPr>
        <p:spPr bwMode="white">
          <a:xfrm>
            <a:off x="2683041" y="2502505"/>
            <a:ext cx="485553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C669F5-2488-8352-D452-38CF3CB25EED}"/>
              </a:ext>
            </a:extLst>
          </p:cNvPr>
          <p:cNvSpPr/>
          <p:nvPr/>
        </p:nvSpPr>
        <p:spPr bwMode="white">
          <a:xfrm>
            <a:off x="3120991" y="3102406"/>
            <a:ext cx="609322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CF65F7-75D0-86E5-4431-442E68887E7D}"/>
              </a:ext>
            </a:extLst>
          </p:cNvPr>
          <p:cNvSpPr/>
          <p:nvPr/>
        </p:nvSpPr>
        <p:spPr bwMode="white">
          <a:xfrm>
            <a:off x="7957487" y="3102406"/>
            <a:ext cx="485553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8955A5-AC20-B7AA-A3FC-59F4D88AB841}"/>
              </a:ext>
            </a:extLst>
          </p:cNvPr>
          <p:cNvSpPr/>
          <p:nvPr/>
        </p:nvSpPr>
        <p:spPr bwMode="white">
          <a:xfrm>
            <a:off x="2616396" y="4606921"/>
            <a:ext cx="228495" cy="1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65FCCD-F7F4-0330-71BF-EDCCDBC2D21F}"/>
              </a:ext>
            </a:extLst>
          </p:cNvPr>
          <p:cNvSpPr/>
          <p:nvPr/>
        </p:nvSpPr>
        <p:spPr bwMode="white">
          <a:xfrm>
            <a:off x="5958148" y="4606921"/>
            <a:ext cx="228495" cy="1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E88F56-7C54-9101-E22C-684BD25B52D9}"/>
              </a:ext>
            </a:extLst>
          </p:cNvPr>
          <p:cNvSpPr/>
          <p:nvPr/>
        </p:nvSpPr>
        <p:spPr bwMode="white">
          <a:xfrm>
            <a:off x="8985719" y="4606921"/>
            <a:ext cx="314181" cy="133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27AC0A-DE5A-EA55-054F-BB28CF69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1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9B2B20-DD51-5BD9-C920-B680BC93AB09}"/>
              </a:ext>
            </a:extLst>
          </p:cNvPr>
          <p:cNvSpPr/>
          <p:nvPr/>
        </p:nvSpPr>
        <p:spPr bwMode="white">
          <a:xfrm>
            <a:off x="2683041" y="1178879"/>
            <a:ext cx="35226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4F9487-3F3F-306F-2EEA-954A9D2C3453}"/>
              </a:ext>
            </a:extLst>
          </p:cNvPr>
          <p:cNvSpPr/>
          <p:nvPr/>
        </p:nvSpPr>
        <p:spPr bwMode="white">
          <a:xfrm>
            <a:off x="5967669" y="1178879"/>
            <a:ext cx="49507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5867E2-C61D-F73E-6315-DBC5814B1868}"/>
              </a:ext>
            </a:extLst>
          </p:cNvPr>
          <p:cNvSpPr/>
          <p:nvPr/>
        </p:nvSpPr>
        <p:spPr bwMode="white">
          <a:xfrm>
            <a:off x="9537917" y="1178879"/>
            <a:ext cx="342743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95053E-B4B5-652F-590D-55626A327E14}"/>
              </a:ext>
            </a:extLst>
          </p:cNvPr>
          <p:cNvSpPr/>
          <p:nvPr/>
        </p:nvSpPr>
        <p:spPr bwMode="white">
          <a:xfrm>
            <a:off x="1140694" y="1769234"/>
            <a:ext cx="609322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6A0400-67DD-117F-549A-489C72E2222E}"/>
              </a:ext>
            </a:extLst>
          </p:cNvPr>
          <p:cNvSpPr/>
          <p:nvPr/>
        </p:nvSpPr>
        <p:spPr bwMode="white">
          <a:xfrm>
            <a:off x="4768066" y="1769234"/>
            <a:ext cx="323702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C3996B-5C3A-5C03-B0DC-C70938D4F030}"/>
              </a:ext>
            </a:extLst>
          </p:cNvPr>
          <p:cNvSpPr/>
          <p:nvPr/>
        </p:nvSpPr>
        <p:spPr bwMode="white">
          <a:xfrm>
            <a:off x="7338644" y="2369111"/>
            <a:ext cx="580760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D3D522-4744-EAD4-0133-AA5ADB5C8D3A}"/>
              </a:ext>
            </a:extLst>
          </p:cNvPr>
          <p:cNvSpPr/>
          <p:nvPr/>
        </p:nvSpPr>
        <p:spPr bwMode="white">
          <a:xfrm>
            <a:off x="9566479" y="2369111"/>
            <a:ext cx="571239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695144-0D7E-78F2-29CF-C58F3EA465B0}"/>
              </a:ext>
            </a:extLst>
          </p:cNvPr>
          <p:cNvSpPr/>
          <p:nvPr/>
        </p:nvSpPr>
        <p:spPr bwMode="white">
          <a:xfrm>
            <a:off x="6329454" y="2959466"/>
            <a:ext cx="35226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7A840A1-4B82-112A-C8E9-738C598902E3}"/>
              </a:ext>
            </a:extLst>
          </p:cNvPr>
          <p:cNvSpPr/>
          <p:nvPr/>
        </p:nvSpPr>
        <p:spPr bwMode="white">
          <a:xfrm>
            <a:off x="5862942" y="3549821"/>
            <a:ext cx="333223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A3145B-0B6B-72BA-0C5D-78C02990D58B}"/>
              </a:ext>
            </a:extLst>
          </p:cNvPr>
          <p:cNvSpPr/>
          <p:nvPr/>
        </p:nvSpPr>
        <p:spPr bwMode="white">
          <a:xfrm>
            <a:off x="9166611" y="3549821"/>
            <a:ext cx="837818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E4D9C8-4A33-2107-2C59-A7045246FF06}"/>
              </a:ext>
            </a:extLst>
          </p:cNvPr>
          <p:cNvSpPr/>
          <p:nvPr/>
        </p:nvSpPr>
        <p:spPr bwMode="white">
          <a:xfrm>
            <a:off x="5396429" y="4740053"/>
            <a:ext cx="63788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83CBFD-CD33-83D9-0976-9811E3FC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8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CA7EB0-3FEB-A514-3934-E3C9B2CB68BE}"/>
              </a:ext>
            </a:extLst>
          </p:cNvPr>
          <p:cNvSpPr/>
          <p:nvPr/>
        </p:nvSpPr>
        <p:spPr bwMode="white">
          <a:xfrm>
            <a:off x="11051702" y="1189791"/>
            <a:ext cx="209454" cy="162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CA75ED-4821-5B04-3DFC-F9B16D061B9B}"/>
              </a:ext>
            </a:extLst>
          </p:cNvPr>
          <p:cNvSpPr/>
          <p:nvPr/>
        </p:nvSpPr>
        <p:spPr bwMode="white">
          <a:xfrm>
            <a:off x="11051702" y="1781137"/>
            <a:ext cx="199933" cy="162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3BB4D8-B5B8-028E-E897-B6A7C16BF5B1}"/>
              </a:ext>
            </a:extLst>
          </p:cNvPr>
          <p:cNvSpPr/>
          <p:nvPr/>
        </p:nvSpPr>
        <p:spPr bwMode="white">
          <a:xfrm>
            <a:off x="11051702" y="2372483"/>
            <a:ext cx="199933" cy="162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54CA6B-9BCC-6B2D-6610-EDBF4D872F2E}"/>
              </a:ext>
            </a:extLst>
          </p:cNvPr>
          <p:cNvSpPr/>
          <p:nvPr/>
        </p:nvSpPr>
        <p:spPr bwMode="white">
          <a:xfrm>
            <a:off x="11051702" y="2963828"/>
            <a:ext cx="209454" cy="162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2E1FCC-781B-6D62-B308-A03685984BA9}"/>
              </a:ext>
            </a:extLst>
          </p:cNvPr>
          <p:cNvSpPr/>
          <p:nvPr/>
        </p:nvSpPr>
        <p:spPr bwMode="white">
          <a:xfrm>
            <a:off x="10985057" y="3517023"/>
            <a:ext cx="295140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4E5EA-A6B4-8581-E69E-8F3A2198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9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A12A99-9363-BBFB-F4D4-376740C66F76}"/>
              </a:ext>
            </a:extLst>
          </p:cNvPr>
          <p:cNvSpPr/>
          <p:nvPr/>
        </p:nvSpPr>
        <p:spPr bwMode="white">
          <a:xfrm>
            <a:off x="4444363" y="1093791"/>
            <a:ext cx="25705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843C98-2799-DA7E-6392-940D769A3919}"/>
              </a:ext>
            </a:extLst>
          </p:cNvPr>
          <p:cNvSpPr/>
          <p:nvPr/>
        </p:nvSpPr>
        <p:spPr bwMode="white">
          <a:xfrm>
            <a:off x="3225719" y="2075357"/>
            <a:ext cx="247537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B5923E-00E4-9CC2-41CF-1707D3A4D986}"/>
              </a:ext>
            </a:extLst>
          </p:cNvPr>
          <p:cNvSpPr/>
          <p:nvPr/>
        </p:nvSpPr>
        <p:spPr bwMode="white">
          <a:xfrm>
            <a:off x="5710611" y="3066452"/>
            <a:ext cx="238016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E5F8F3-0B34-4F6E-CA3F-21B50E76EED8}"/>
              </a:ext>
            </a:extLst>
          </p:cNvPr>
          <p:cNvSpPr/>
          <p:nvPr/>
        </p:nvSpPr>
        <p:spPr bwMode="white">
          <a:xfrm>
            <a:off x="6729322" y="4048017"/>
            <a:ext cx="24753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A33B2A-82EB-4ADE-8145-53DE1CA5B6F5}"/>
              </a:ext>
            </a:extLst>
          </p:cNvPr>
          <p:cNvSpPr/>
          <p:nvPr/>
        </p:nvSpPr>
        <p:spPr bwMode="white">
          <a:xfrm>
            <a:off x="7805157" y="5029583"/>
            <a:ext cx="238016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5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51AB97-964F-6E45-6D7E-FBCBD2FB4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0404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48E4DE-297E-0F90-078C-CBFC32693643}"/>
              </a:ext>
            </a:extLst>
          </p:cNvPr>
          <p:cNvSpPr/>
          <p:nvPr/>
        </p:nvSpPr>
        <p:spPr bwMode="white">
          <a:xfrm>
            <a:off x="2110858" y="1347665"/>
            <a:ext cx="555959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8CEE6-8E68-FE1C-DBA4-45EBF49CEC9E}"/>
              </a:ext>
            </a:extLst>
          </p:cNvPr>
          <p:cNvSpPr/>
          <p:nvPr/>
        </p:nvSpPr>
        <p:spPr bwMode="white">
          <a:xfrm>
            <a:off x="4367890" y="1347665"/>
            <a:ext cx="124468" cy="18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6C094D-5A9F-231D-C77A-B8298EA831E7}"/>
              </a:ext>
            </a:extLst>
          </p:cNvPr>
          <p:cNvSpPr/>
          <p:nvPr/>
        </p:nvSpPr>
        <p:spPr bwMode="white">
          <a:xfrm>
            <a:off x="6608325" y="1347665"/>
            <a:ext cx="531066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D32B67-017D-B5CE-B6A8-E9483761DA48}"/>
              </a:ext>
            </a:extLst>
          </p:cNvPr>
          <p:cNvSpPr/>
          <p:nvPr/>
        </p:nvSpPr>
        <p:spPr bwMode="white">
          <a:xfrm>
            <a:off x="9081102" y="1347665"/>
            <a:ext cx="298724" cy="18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72D13A-0E79-7899-015B-37C4477D5240}"/>
              </a:ext>
            </a:extLst>
          </p:cNvPr>
          <p:cNvSpPr/>
          <p:nvPr/>
        </p:nvSpPr>
        <p:spPr bwMode="white">
          <a:xfrm>
            <a:off x="2011284" y="1770951"/>
            <a:ext cx="282128" cy="18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A61117-143C-6CA1-6931-BE17F3561791}"/>
              </a:ext>
            </a:extLst>
          </p:cNvPr>
          <p:cNvSpPr/>
          <p:nvPr/>
        </p:nvSpPr>
        <p:spPr bwMode="white">
          <a:xfrm>
            <a:off x="4351294" y="1770951"/>
            <a:ext cx="174256" cy="18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C17B31-5153-8446-EC51-28326F6CF15C}"/>
              </a:ext>
            </a:extLst>
          </p:cNvPr>
          <p:cNvSpPr/>
          <p:nvPr/>
        </p:nvSpPr>
        <p:spPr bwMode="white">
          <a:xfrm>
            <a:off x="6840667" y="1770951"/>
            <a:ext cx="174256" cy="18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CA86C1-C225-A058-5B33-56451D84DC47}"/>
              </a:ext>
            </a:extLst>
          </p:cNvPr>
          <p:cNvSpPr/>
          <p:nvPr/>
        </p:nvSpPr>
        <p:spPr bwMode="white">
          <a:xfrm>
            <a:off x="8823867" y="1770951"/>
            <a:ext cx="555959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94EA27-26F8-FEDD-E715-BD9405EF981C}"/>
              </a:ext>
            </a:extLst>
          </p:cNvPr>
          <p:cNvSpPr/>
          <p:nvPr/>
        </p:nvSpPr>
        <p:spPr bwMode="white">
          <a:xfrm>
            <a:off x="2426179" y="2617521"/>
            <a:ext cx="614045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2BCE363-5C6B-E409-694C-9E6944180211}"/>
              </a:ext>
            </a:extLst>
          </p:cNvPr>
          <p:cNvSpPr/>
          <p:nvPr/>
        </p:nvSpPr>
        <p:spPr bwMode="white">
          <a:xfrm>
            <a:off x="5322149" y="2617521"/>
            <a:ext cx="755109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53A787C-C600-E2E7-E14F-EFC11EAD10EF}"/>
              </a:ext>
            </a:extLst>
          </p:cNvPr>
          <p:cNvSpPr/>
          <p:nvPr/>
        </p:nvSpPr>
        <p:spPr bwMode="white">
          <a:xfrm>
            <a:off x="8317695" y="2617521"/>
            <a:ext cx="921067" cy="19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6F78A5A-8E5D-F95C-B718-F83590008486}"/>
              </a:ext>
            </a:extLst>
          </p:cNvPr>
          <p:cNvSpPr/>
          <p:nvPr/>
        </p:nvSpPr>
        <p:spPr bwMode="white">
          <a:xfrm>
            <a:off x="2268519" y="3390998"/>
            <a:ext cx="1070430" cy="977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34EAB28-9A80-168D-DA6B-6DDE3C00EAE4}"/>
              </a:ext>
            </a:extLst>
          </p:cNvPr>
          <p:cNvSpPr/>
          <p:nvPr/>
        </p:nvSpPr>
        <p:spPr bwMode="white">
          <a:xfrm>
            <a:off x="4000669" y="3074005"/>
            <a:ext cx="1377452" cy="199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84FD989-C87F-47B0-B194-5754C5803FDE}"/>
              </a:ext>
            </a:extLst>
          </p:cNvPr>
          <p:cNvSpPr/>
          <p:nvPr/>
        </p:nvSpPr>
        <p:spPr bwMode="white">
          <a:xfrm>
            <a:off x="6892726" y="3214408"/>
            <a:ext cx="2257031" cy="2892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F8EF4CC-63D4-2CC5-F4BE-D4ADE4D71598}"/>
              </a:ext>
            </a:extLst>
          </p:cNvPr>
          <p:cNvSpPr/>
          <p:nvPr/>
        </p:nvSpPr>
        <p:spPr bwMode="white">
          <a:xfrm>
            <a:off x="1065322" y="3269048"/>
            <a:ext cx="1178302" cy="122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5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6CA7EE-6F60-CCCA-AF7D-ADB6870561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0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BE834D-CEC7-0C32-DF46-672D1D1F7147}"/>
              </a:ext>
            </a:extLst>
          </p:cNvPr>
          <p:cNvSpPr/>
          <p:nvPr/>
        </p:nvSpPr>
        <p:spPr bwMode="white">
          <a:xfrm>
            <a:off x="1645289" y="512374"/>
            <a:ext cx="761652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774DF7-874B-3C8A-4918-42325FDDEE02}"/>
              </a:ext>
            </a:extLst>
          </p:cNvPr>
          <p:cNvSpPr/>
          <p:nvPr/>
        </p:nvSpPr>
        <p:spPr bwMode="white">
          <a:xfrm>
            <a:off x="5291702" y="512374"/>
            <a:ext cx="1409056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162C7B-A1AC-41F0-D1E3-F0532C28A082}"/>
              </a:ext>
            </a:extLst>
          </p:cNvPr>
          <p:cNvSpPr/>
          <p:nvPr/>
        </p:nvSpPr>
        <p:spPr bwMode="white">
          <a:xfrm>
            <a:off x="9204694" y="512374"/>
            <a:ext cx="866380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A7CC04-8F25-8C16-EA38-E4E5C0373C01}"/>
              </a:ext>
            </a:extLst>
          </p:cNvPr>
          <p:cNvSpPr/>
          <p:nvPr/>
        </p:nvSpPr>
        <p:spPr bwMode="white">
          <a:xfrm>
            <a:off x="388562" y="1218979"/>
            <a:ext cx="1932694" cy="267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5D9C36-B581-1C20-8F57-B4CA99229C2A}"/>
              </a:ext>
            </a:extLst>
          </p:cNvPr>
          <p:cNvSpPr/>
          <p:nvPr/>
        </p:nvSpPr>
        <p:spPr bwMode="white">
          <a:xfrm>
            <a:off x="3777606" y="1218979"/>
            <a:ext cx="2056462" cy="392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E63EFD-A436-90F3-501A-876E227904E4}"/>
              </a:ext>
            </a:extLst>
          </p:cNvPr>
          <p:cNvSpPr/>
          <p:nvPr/>
        </p:nvSpPr>
        <p:spPr bwMode="white">
          <a:xfrm>
            <a:off x="6978105" y="1218979"/>
            <a:ext cx="2056462" cy="210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6BE63EFD-A436-90F3-501A-876E227904E4}"/>
              </a:ext>
            </a:extLst>
          </p:cNvPr>
          <p:cNvSpPr/>
          <p:nvPr/>
        </p:nvSpPr>
        <p:spPr bwMode="white">
          <a:xfrm>
            <a:off x="8939640" y="1324676"/>
            <a:ext cx="2056462" cy="210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FD90FF-CE2B-B09D-F153-18F7CD8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D2C314-CD4E-2C57-149A-A6CCD6258637}"/>
              </a:ext>
            </a:extLst>
          </p:cNvPr>
          <p:cNvSpPr/>
          <p:nvPr/>
        </p:nvSpPr>
        <p:spPr bwMode="white">
          <a:xfrm>
            <a:off x="750347" y="1435917"/>
            <a:ext cx="1447140" cy="72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009652-9DCD-771E-85A6-BA6C0F7A0F39}"/>
              </a:ext>
            </a:extLst>
          </p:cNvPr>
          <p:cNvSpPr/>
          <p:nvPr/>
        </p:nvSpPr>
        <p:spPr bwMode="white">
          <a:xfrm>
            <a:off x="5805818" y="1435917"/>
            <a:ext cx="1580429" cy="72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AB3B95-63AF-EE3C-2E59-D3814B90DD86}"/>
              </a:ext>
            </a:extLst>
          </p:cNvPr>
          <p:cNvSpPr/>
          <p:nvPr/>
        </p:nvSpPr>
        <p:spPr bwMode="white">
          <a:xfrm>
            <a:off x="750347" y="3454451"/>
            <a:ext cx="1152000" cy="72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962868-E156-B7F4-2867-A6D6D344B9E9}"/>
              </a:ext>
            </a:extLst>
          </p:cNvPr>
          <p:cNvSpPr/>
          <p:nvPr/>
        </p:nvSpPr>
        <p:spPr bwMode="white">
          <a:xfrm>
            <a:off x="5805818" y="3454451"/>
            <a:ext cx="1732760" cy="72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10</cp:revision>
  <dcterms:created xsi:type="dcterms:W3CDTF">2023-07-20T00:26:43Z</dcterms:created>
  <dcterms:modified xsi:type="dcterms:W3CDTF">2023-07-26T05:20:17Z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