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EEFDAE-1625-DEE6-9D4E-B29F6F3C4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6" b="39604"/>
          <a:stretch/>
        </p:blipFill>
        <p:spPr>
          <a:xfrm>
            <a:off x="4029723" y="3620785"/>
            <a:ext cx="4125736" cy="52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CBCCE52-8977-5603-A330-3CD5B221E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5" b="62408"/>
          <a:stretch/>
        </p:blipFill>
        <p:spPr>
          <a:xfrm>
            <a:off x="4564354" y="1679752"/>
            <a:ext cx="3056475" cy="120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A4EA58-04E9-3ABF-A2E6-466CF6ECE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2F974C-08F3-531F-EDFC-E0FCEB48A8F5}"/>
              </a:ext>
            </a:extLst>
          </p:cNvPr>
          <p:cNvSpPr/>
          <p:nvPr/>
        </p:nvSpPr>
        <p:spPr bwMode="white">
          <a:xfrm>
            <a:off x="10861289" y="1675094"/>
            <a:ext cx="590280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CB74CC-9D32-C4A9-4C64-657FD43AEE46}"/>
              </a:ext>
            </a:extLst>
          </p:cNvPr>
          <p:cNvSpPr/>
          <p:nvPr/>
        </p:nvSpPr>
        <p:spPr bwMode="white">
          <a:xfrm>
            <a:off x="10861289" y="2113459"/>
            <a:ext cx="590280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E3E2A5-F4EF-F270-4AE6-CAEE8DF5B2C6}"/>
              </a:ext>
            </a:extLst>
          </p:cNvPr>
          <p:cNvSpPr/>
          <p:nvPr/>
        </p:nvSpPr>
        <p:spPr bwMode="white">
          <a:xfrm>
            <a:off x="10594710" y="2542295"/>
            <a:ext cx="856859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4941EF3-E9B1-D79C-CD7D-908998924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93313"/>
            <a:ext cx="11520000" cy="2124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50AFF0-1542-F515-78ED-1198C0D8296A}"/>
              </a:ext>
            </a:extLst>
          </p:cNvPr>
          <p:cNvSpPr/>
          <p:nvPr/>
        </p:nvSpPr>
        <p:spPr bwMode="white">
          <a:xfrm>
            <a:off x="6120000" y="3918034"/>
            <a:ext cx="151404" cy="24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6459E3-F62A-27C2-F2DE-BDAD51079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4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4F8D79-A4F9-6725-5ECB-216389D3E736}"/>
              </a:ext>
            </a:extLst>
          </p:cNvPr>
          <p:cNvSpPr/>
          <p:nvPr/>
        </p:nvSpPr>
        <p:spPr bwMode="white">
          <a:xfrm>
            <a:off x="5805818" y="1343330"/>
            <a:ext cx="323702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471561-C5CD-B1AE-79C1-5174F21C0B61}"/>
              </a:ext>
            </a:extLst>
          </p:cNvPr>
          <p:cNvSpPr/>
          <p:nvPr/>
        </p:nvSpPr>
        <p:spPr bwMode="white">
          <a:xfrm>
            <a:off x="1721454" y="2212097"/>
            <a:ext cx="323702" cy="26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716BAC-857D-214B-4D25-C8EA3A6BC352}"/>
              </a:ext>
            </a:extLst>
          </p:cNvPr>
          <p:cNvSpPr/>
          <p:nvPr/>
        </p:nvSpPr>
        <p:spPr bwMode="white">
          <a:xfrm>
            <a:off x="3768396" y="2651255"/>
            <a:ext cx="590280" cy="24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4D9E88-0C1A-7B27-359B-74246C981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4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75B719-3834-8322-8362-785D3DF7AD65}"/>
              </a:ext>
            </a:extLst>
          </p:cNvPr>
          <p:cNvSpPr/>
          <p:nvPr/>
        </p:nvSpPr>
        <p:spPr bwMode="white">
          <a:xfrm>
            <a:off x="702743" y="3260359"/>
            <a:ext cx="4807933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35A58F-3C57-9040-F459-5D180EDCD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2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4101A1-CD33-743B-1498-8A87A509C7AA}"/>
              </a:ext>
            </a:extLst>
          </p:cNvPr>
          <p:cNvSpPr/>
          <p:nvPr/>
        </p:nvSpPr>
        <p:spPr bwMode="white">
          <a:xfrm>
            <a:off x="712264" y="2507327"/>
            <a:ext cx="8673322" cy="27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4</cp:revision>
  <dcterms:created xsi:type="dcterms:W3CDTF">2023-07-20T00:26:43Z</dcterms:created>
  <dcterms:modified xsi:type="dcterms:W3CDTF">2023-07-25T04:13:37Z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