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E8534EF9-EC1C-701E-94F7-148AF836C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30" b="60244"/>
          <a:stretch/>
        </p:blipFill>
        <p:spPr>
          <a:xfrm>
            <a:off x="4093015" y="1745741"/>
            <a:ext cx="3922566" cy="971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E8534EF9-EC1C-701E-94F7-148AF836C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20" t="53132" r="36267" b="16706"/>
          <a:stretch/>
        </p:blipFill>
        <p:spPr>
          <a:xfrm>
            <a:off x="4371613" y="3657600"/>
            <a:ext cx="3365369" cy="527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F28A69-4196-98BC-C9BC-1AD1C8146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09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C122CB4-FDE4-70BA-8094-39DEBE6D658B}"/>
              </a:ext>
            </a:extLst>
          </p:cNvPr>
          <p:cNvSpPr/>
          <p:nvPr/>
        </p:nvSpPr>
        <p:spPr bwMode="white">
          <a:xfrm>
            <a:off x="3225719" y="2027676"/>
            <a:ext cx="580760" cy="2668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900E97C-E1F3-020E-CB7C-6F9D54319030}"/>
              </a:ext>
            </a:extLst>
          </p:cNvPr>
          <p:cNvSpPr/>
          <p:nvPr/>
        </p:nvSpPr>
        <p:spPr bwMode="white">
          <a:xfrm>
            <a:off x="2683041" y="3276051"/>
            <a:ext cx="866380" cy="2572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A371CF9C-F278-9788-0B8C-37B701687F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16"/>
          <a:stretch/>
        </p:blipFill>
        <p:spPr>
          <a:xfrm>
            <a:off x="364549" y="3580998"/>
            <a:ext cx="11520000" cy="3131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E7A1827-A373-3808-7F01-A118B9B6CE07}"/>
              </a:ext>
            </a:extLst>
          </p:cNvPr>
          <p:cNvSpPr/>
          <p:nvPr/>
        </p:nvSpPr>
        <p:spPr bwMode="white">
          <a:xfrm>
            <a:off x="642453" y="5377449"/>
            <a:ext cx="4442013" cy="420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209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128F5D-35D0-BFD0-8FAA-281CE9E93D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30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BD7E76-41E6-0A3B-BA2F-447BAA97ACEE}"/>
              </a:ext>
            </a:extLst>
          </p:cNvPr>
          <p:cNvSpPr/>
          <p:nvPr/>
        </p:nvSpPr>
        <p:spPr bwMode="white">
          <a:xfrm>
            <a:off x="5672528" y="2437752"/>
            <a:ext cx="999669" cy="285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AB08A37C-A163-D462-0E27-6034A26A1D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173558"/>
            <a:ext cx="11520000" cy="218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73EC6DA-677F-11A8-9005-71869A7CD89E}"/>
              </a:ext>
            </a:extLst>
          </p:cNvPr>
          <p:cNvSpPr/>
          <p:nvPr/>
        </p:nvSpPr>
        <p:spPr bwMode="white">
          <a:xfrm>
            <a:off x="669420" y="5135158"/>
            <a:ext cx="11005884" cy="8515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330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BD267A-D756-2629-E699-64C165597C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56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A004CE8-FED3-6C42-B340-6A10488D741D}"/>
              </a:ext>
            </a:extLst>
          </p:cNvPr>
          <p:cNvSpPr/>
          <p:nvPr/>
        </p:nvSpPr>
        <p:spPr bwMode="white">
          <a:xfrm>
            <a:off x="1045487" y="2467394"/>
            <a:ext cx="4865057" cy="1106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FB4E7DE-8329-E659-7271-DEB0D5AAD903}"/>
              </a:ext>
            </a:extLst>
          </p:cNvPr>
          <p:cNvSpPr/>
          <p:nvPr/>
        </p:nvSpPr>
        <p:spPr bwMode="white">
          <a:xfrm>
            <a:off x="6757884" y="2467394"/>
            <a:ext cx="4874578" cy="1249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7</cp:revision>
  <dcterms:created xsi:type="dcterms:W3CDTF">2023-07-20T00:26:43Z</dcterms:created>
  <dcterms:modified xsi:type="dcterms:W3CDTF">2023-07-26T05:35:53Z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