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9E9E34-9E49-A380-83B4-1AA2FB70F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6" b="30478"/>
          <a:stretch/>
        </p:blipFill>
        <p:spPr>
          <a:xfrm>
            <a:off x="3125265" y="3767434"/>
            <a:ext cx="5963162" cy="511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518440F-8A07-A476-1F43-756DA9A624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51" b="61215"/>
          <a:stretch/>
        </p:blipFill>
        <p:spPr>
          <a:xfrm>
            <a:off x="2650337" y="2028543"/>
            <a:ext cx="6913019" cy="91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7F3ACC-7BF6-3C02-D62B-858E01D1A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2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DB7A9B-6A97-F830-FE36-4F00EE78FD2C}"/>
              </a:ext>
            </a:extLst>
          </p:cNvPr>
          <p:cNvSpPr/>
          <p:nvPr/>
        </p:nvSpPr>
        <p:spPr bwMode="white">
          <a:xfrm>
            <a:off x="8747702" y="2105500"/>
            <a:ext cx="190413" cy="200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1F9445-920F-B236-6F2A-F0BCF347981D}"/>
              </a:ext>
            </a:extLst>
          </p:cNvPr>
          <p:cNvSpPr/>
          <p:nvPr/>
        </p:nvSpPr>
        <p:spPr bwMode="white">
          <a:xfrm>
            <a:off x="8747702" y="2572874"/>
            <a:ext cx="199932" cy="200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DB7249-A5B0-B8DA-E85D-EE0163BC9F6A}"/>
              </a:ext>
            </a:extLst>
          </p:cNvPr>
          <p:cNvSpPr/>
          <p:nvPr/>
        </p:nvSpPr>
        <p:spPr bwMode="white">
          <a:xfrm>
            <a:off x="8766743" y="3049787"/>
            <a:ext cx="314181" cy="200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3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9AEA28-AC34-C472-51FD-349E6A35F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0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FE54CD-BC4E-144D-D858-912D2ACD7B5F}"/>
              </a:ext>
            </a:extLst>
          </p:cNvPr>
          <p:cNvSpPr/>
          <p:nvPr/>
        </p:nvSpPr>
        <p:spPr bwMode="white">
          <a:xfrm>
            <a:off x="2083239" y="3556492"/>
            <a:ext cx="314181" cy="20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CBA7EA-7CA0-2537-F61D-FA57467B6C6C}"/>
              </a:ext>
            </a:extLst>
          </p:cNvPr>
          <p:cNvSpPr/>
          <p:nvPr/>
        </p:nvSpPr>
        <p:spPr bwMode="white">
          <a:xfrm>
            <a:off x="4844231" y="3556492"/>
            <a:ext cx="276099" cy="20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BDAC43-DFA5-81D1-2121-877343EA5E6D}"/>
              </a:ext>
            </a:extLst>
          </p:cNvPr>
          <p:cNvSpPr/>
          <p:nvPr/>
        </p:nvSpPr>
        <p:spPr bwMode="white">
          <a:xfrm>
            <a:off x="7605223" y="3556492"/>
            <a:ext cx="314181" cy="20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31CB9E-3DBF-61A6-174C-31272CF4CC5A}"/>
              </a:ext>
            </a:extLst>
          </p:cNvPr>
          <p:cNvSpPr/>
          <p:nvPr/>
        </p:nvSpPr>
        <p:spPr bwMode="white">
          <a:xfrm>
            <a:off x="10366214" y="3556492"/>
            <a:ext cx="314181" cy="20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8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80F7B4-CC0C-892F-B0E5-4E3560948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5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015547-5D2E-B836-191C-C0C951ADDC6D}"/>
              </a:ext>
            </a:extLst>
          </p:cNvPr>
          <p:cNvSpPr/>
          <p:nvPr/>
        </p:nvSpPr>
        <p:spPr bwMode="white">
          <a:xfrm>
            <a:off x="1045487" y="1465842"/>
            <a:ext cx="4798413" cy="88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F15AE4F-E2AF-6962-0D6B-C68C4EA1C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7" y="3859122"/>
            <a:ext cx="11520000" cy="272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015547-5D2E-B836-191C-C0C951ADDC6D}"/>
              </a:ext>
            </a:extLst>
          </p:cNvPr>
          <p:cNvSpPr/>
          <p:nvPr/>
        </p:nvSpPr>
        <p:spPr bwMode="white">
          <a:xfrm>
            <a:off x="1045487" y="4745235"/>
            <a:ext cx="5967788" cy="974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A408F0-EF39-65EF-5B5F-0EA9DC8C9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818F6D-6F80-226A-FC42-57BCD5A19F5D}"/>
              </a:ext>
            </a:extLst>
          </p:cNvPr>
          <p:cNvSpPr/>
          <p:nvPr/>
        </p:nvSpPr>
        <p:spPr bwMode="white">
          <a:xfrm>
            <a:off x="6995900" y="3143205"/>
            <a:ext cx="952066" cy="219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49ED71-9F77-58D7-58FC-2B57AF202E3C}"/>
              </a:ext>
            </a:extLst>
          </p:cNvPr>
          <p:cNvSpPr/>
          <p:nvPr/>
        </p:nvSpPr>
        <p:spPr bwMode="white">
          <a:xfrm>
            <a:off x="6995900" y="3591187"/>
            <a:ext cx="952066" cy="238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