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1518440F-8A07-A476-1F43-756DA9A62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51" b="61215"/>
          <a:stretch/>
        </p:blipFill>
        <p:spPr>
          <a:xfrm>
            <a:off x="2650337" y="2028543"/>
            <a:ext cx="6913019" cy="91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1518440F-8A07-A476-1F43-756DA9A62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7" t="52508" r="29311" b="15269"/>
          <a:stretch/>
        </p:blipFill>
        <p:spPr>
          <a:xfrm>
            <a:off x="3604029" y="3912124"/>
            <a:ext cx="5005633" cy="546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142DEE-7029-3456-1E06-D652ADB74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1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CDC26D-F5D4-018F-85E8-440BEA048A96}"/>
              </a:ext>
            </a:extLst>
          </p:cNvPr>
          <p:cNvSpPr/>
          <p:nvPr/>
        </p:nvSpPr>
        <p:spPr bwMode="white">
          <a:xfrm>
            <a:off x="3520859" y="2312538"/>
            <a:ext cx="2703867" cy="82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F3C20A-35BE-A218-F471-BEAB13261165}"/>
              </a:ext>
            </a:extLst>
          </p:cNvPr>
          <p:cNvSpPr/>
          <p:nvPr/>
        </p:nvSpPr>
        <p:spPr bwMode="white">
          <a:xfrm>
            <a:off x="8833388" y="2312539"/>
            <a:ext cx="2161190" cy="82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14E36978-8866-9FB0-2BD3-D4321B3A2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83587"/>
            <a:ext cx="11520000" cy="2691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ECDC26D-F5D4-018F-85E8-440BEA048A96}"/>
              </a:ext>
            </a:extLst>
          </p:cNvPr>
          <p:cNvSpPr/>
          <p:nvPr/>
        </p:nvSpPr>
        <p:spPr bwMode="white">
          <a:xfrm>
            <a:off x="2758859" y="5091663"/>
            <a:ext cx="3161175" cy="82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CDC26D-F5D4-018F-85E8-440BEA048A96}"/>
              </a:ext>
            </a:extLst>
          </p:cNvPr>
          <p:cNvSpPr/>
          <p:nvPr/>
        </p:nvSpPr>
        <p:spPr bwMode="white">
          <a:xfrm>
            <a:off x="8927130" y="5280471"/>
            <a:ext cx="2526437" cy="82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D91605-B089-4F8C-A53E-0F58FBAA9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8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A09F00-64EB-5299-71B7-A1D3A126B48D}"/>
              </a:ext>
            </a:extLst>
          </p:cNvPr>
          <p:cNvSpPr/>
          <p:nvPr/>
        </p:nvSpPr>
        <p:spPr bwMode="white">
          <a:xfrm>
            <a:off x="1264461" y="1369796"/>
            <a:ext cx="4834413" cy="864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CE9C85B-E9A9-5FB7-176D-AC211A2AE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18513"/>
            <a:ext cx="11520000" cy="2456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A09F00-64EB-5299-71B7-A1D3A126B48D}"/>
              </a:ext>
            </a:extLst>
          </p:cNvPr>
          <p:cNvSpPr/>
          <p:nvPr/>
        </p:nvSpPr>
        <p:spPr bwMode="white">
          <a:xfrm>
            <a:off x="1105776" y="4151503"/>
            <a:ext cx="6209423" cy="972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9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A33863-7C22-C288-C655-AEBF99EBC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7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33AC74-3B82-AF61-F6B4-FA252DF4837B}"/>
              </a:ext>
            </a:extLst>
          </p:cNvPr>
          <p:cNvSpPr/>
          <p:nvPr/>
        </p:nvSpPr>
        <p:spPr bwMode="white">
          <a:xfrm>
            <a:off x="1264462" y="1962132"/>
            <a:ext cx="4489357" cy="858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5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2023-07-26T05:28:19Z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