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D00EFF-E649-3508-D32B-96F48713E6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19" b="46505"/>
          <a:stretch/>
        </p:blipFill>
        <p:spPr>
          <a:xfrm>
            <a:off x="3697281" y="3671033"/>
            <a:ext cx="4720958" cy="468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02DA4AC-517C-AAD5-A660-38211AD0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0" b="65117"/>
          <a:stretch/>
        </p:blipFill>
        <p:spPr>
          <a:xfrm>
            <a:off x="3339166" y="1981411"/>
            <a:ext cx="5437188" cy="80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321264-4C91-EA1C-2A79-8521966DD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7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54ABC8-D063-2780-EDFE-7115E15482A3}"/>
              </a:ext>
            </a:extLst>
          </p:cNvPr>
          <p:cNvSpPr/>
          <p:nvPr/>
        </p:nvSpPr>
        <p:spPr bwMode="white">
          <a:xfrm>
            <a:off x="3539900" y="1693561"/>
            <a:ext cx="2227834" cy="238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A1608B-F0ED-CE12-90B9-81BCDFEDCD0B}"/>
              </a:ext>
            </a:extLst>
          </p:cNvPr>
          <p:cNvSpPr/>
          <p:nvPr/>
        </p:nvSpPr>
        <p:spPr bwMode="white">
          <a:xfrm>
            <a:off x="8738181" y="1693561"/>
            <a:ext cx="1532826" cy="238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108BB6-1769-C466-50CF-81A0B7F9A3F1}"/>
              </a:ext>
            </a:extLst>
          </p:cNvPr>
          <p:cNvSpPr/>
          <p:nvPr/>
        </p:nvSpPr>
        <p:spPr bwMode="white">
          <a:xfrm>
            <a:off x="3349487" y="2131731"/>
            <a:ext cx="742611" cy="238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5B0A60E-95B8-F26E-9D04-4F18DADD6048}"/>
              </a:ext>
            </a:extLst>
          </p:cNvPr>
          <p:cNvSpPr/>
          <p:nvPr/>
        </p:nvSpPr>
        <p:spPr bwMode="white">
          <a:xfrm>
            <a:off x="7624264" y="2131731"/>
            <a:ext cx="342743" cy="200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686A33A-EF3F-E6D3-BF7A-595E34309753}"/>
              </a:ext>
            </a:extLst>
          </p:cNvPr>
          <p:cNvSpPr/>
          <p:nvPr/>
        </p:nvSpPr>
        <p:spPr bwMode="white">
          <a:xfrm>
            <a:off x="6557950" y="2569902"/>
            <a:ext cx="190413" cy="200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63E6A1B-4FFA-04B2-CFDB-3EAC22AEC9B3}"/>
              </a:ext>
            </a:extLst>
          </p:cNvPr>
          <p:cNvSpPr/>
          <p:nvPr/>
        </p:nvSpPr>
        <p:spPr bwMode="white">
          <a:xfrm>
            <a:off x="7767074" y="2569902"/>
            <a:ext cx="199933" cy="200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D8B33B9-E63F-BE84-3D61-667F7E8AD3D3}"/>
              </a:ext>
            </a:extLst>
          </p:cNvPr>
          <p:cNvSpPr/>
          <p:nvPr/>
        </p:nvSpPr>
        <p:spPr bwMode="white">
          <a:xfrm>
            <a:off x="6100958" y="2979495"/>
            <a:ext cx="295140" cy="25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8818637-F10A-BF0D-B94C-268F083409D7}"/>
              </a:ext>
            </a:extLst>
          </p:cNvPr>
          <p:cNvSpPr/>
          <p:nvPr/>
        </p:nvSpPr>
        <p:spPr bwMode="white">
          <a:xfrm>
            <a:off x="1807140" y="3932039"/>
            <a:ext cx="314181" cy="200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93BF85D-C872-14CE-0222-59C122D9E41E}"/>
              </a:ext>
            </a:extLst>
          </p:cNvPr>
          <p:cNvSpPr/>
          <p:nvPr/>
        </p:nvSpPr>
        <p:spPr bwMode="white">
          <a:xfrm>
            <a:off x="4644297" y="3932039"/>
            <a:ext cx="323702" cy="200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8A6113A-FA1E-1B47-30E1-A0E4C67348C0}"/>
              </a:ext>
            </a:extLst>
          </p:cNvPr>
          <p:cNvSpPr/>
          <p:nvPr/>
        </p:nvSpPr>
        <p:spPr bwMode="white">
          <a:xfrm>
            <a:off x="6948297" y="3932039"/>
            <a:ext cx="323702" cy="200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AE99329-4D79-4257-1B83-6AD4C1337D89}"/>
              </a:ext>
            </a:extLst>
          </p:cNvPr>
          <p:cNvSpPr/>
          <p:nvPr/>
        </p:nvSpPr>
        <p:spPr bwMode="white">
          <a:xfrm>
            <a:off x="9518876" y="3932039"/>
            <a:ext cx="333223" cy="200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5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7B18A0-F017-0563-2FF8-9B179B82E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47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68CE14-C9F7-45F4-398A-0DFC800AB74C}"/>
              </a:ext>
            </a:extLst>
          </p:cNvPr>
          <p:cNvSpPr/>
          <p:nvPr/>
        </p:nvSpPr>
        <p:spPr bwMode="white">
          <a:xfrm>
            <a:off x="8433520" y="1007528"/>
            <a:ext cx="228495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5C4784-6664-E101-BA8D-49BCF344CCCC}"/>
              </a:ext>
            </a:extLst>
          </p:cNvPr>
          <p:cNvSpPr/>
          <p:nvPr/>
        </p:nvSpPr>
        <p:spPr bwMode="white">
          <a:xfrm>
            <a:off x="7329123" y="1874073"/>
            <a:ext cx="247537" cy="190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93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B6A52A-83DE-8275-AAFD-A3F7414F8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34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248FCF-5CD1-C2DD-83DB-7467502B1FD6}"/>
              </a:ext>
            </a:extLst>
          </p:cNvPr>
          <p:cNvSpPr/>
          <p:nvPr/>
        </p:nvSpPr>
        <p:spPr bwMode="white">
          <a:xfrm>
            <a:off x="2197487" y="980827"/>
            <a:ext cx="323702" cy="21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6ABE88-8A0D-8FA3-3775-3E899C709224}"/>
              </a:ext>
            </a:extLst>
          </p:cNvPr>
          <p:cNvSpPr/>
          <p:nvPr/>
        </p:nvSpPr>
        <p:spPr bwMode="white">
          <a:xfrm>
            <a:off x="4425322" y="980827"/>
            <a:ext cx="285619" cy="20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F45AEF6-04E3-4FB6-A391-85DE526A12D7}"/>
              </a:ext>
            </a:extLst>
          </p:cNvPr>
          <p:cNvSpPr/>
          <p:nvPr/>
        </p:nvSpPr>
        <p:spPr bwMode="white">
          <a:xfrm>
            <a:off x="6672198" y="990378"/>
            <a:ext cx="314181" cy="20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5BC9C0-7802-CE82-4F8B-70C4B768FE15}"/>
              </a:ext>
            </a:extLst>
          </p:cNvPr>
          <p:cNvSpPr/>
          <p:nvPr/>
        </p:nvSpPr>
        <p:spPr bwMode="white">
          <a:xfrm>
            <a:off x="9023801" y="980827"/>
            <a:ext cx="333223" cy="21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5087F5F-8A2D-8398-18BC-4E85AC32AC53}"/>
              </a:ext>
            </a:extLst>
          </p:cNvPr>
          <p:cNvSpPr/>
          <p:nvPr/>
        </p:nvSpPr>
        <p:spPr bwMode="white">
          <a:xfrm>
            <a:off x="8128859" y="1401079"/>
            <a:ext cx="590280" cy="257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DEF1C93-6F41-865D-0B7E-8D6F873295F7}"/>
              </a:ext>
            </a:extLst>
          </p:cNvPr>
          <p:cNvSpPr/>
          <p:nvPr/>
        </p:nvSpPr>
        <p:spPr bwMode="white">
          <a:xfrm>
            <a:off x="2045157" y="1849985"/>
            <a:ext cx="333223" cy="21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10405E1-61AB-7B22-E2AD-4131A0216848}"/>
              </a:ext>
            </a:extLst>
          </p:cNvPr>
          <p:cNvSpPr/>
          <p:nvPr/>
        </p:nvSpPr>
        <p:spPr bwMode="white">
          <a:xfrm>
            <a:off x="4444363" y="1849985"/>
            <a:ext cx="437950" cy="21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116F6A6-9168-72E0-A3B8-0E4C0995DBAD}"/>
              </a:ext>
            </a:extLst>
          </p:cNvPr>
          <p:cNvSpPr/>
          <p:nvPr/>
        </p:nvSpPr>
        <p:spPr bwMode="white">
          <a:xfrm>
            <a:off x="6672198" y="1849985"/>
            <a:ext cx="314181" cy="21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744A083-36BA-75DB-3F1C-1CC6EC70B37A}"/>
              </a:ext>
            </a:extLst>
          </p:cNvPr>
          <p:cNvSpPr/>
          <p:nvPr/>
        </p:nvSpPr>
        <p:spPr bwMode="white">
          <a:xfrm>
            <a:off x="8900033" y="1859536"/>
            <a:ext cx="323702" cy="20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8A292B9-261F-8DB7-79C1-18E967EC74C7}"/>
              </a:ext>
            </a:extLst>
          </p:cNvPr>
          <p:cNvSpPr/>
          <p:nvPr/>
        </p:nvSpPr>
        <p:spPr bwMode="white">
          <a:xfrm>
            <a:off x="9690247" y="2270238"/>
            <a:ext cx="590281" cy="257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2DF58195-0550-1614-841C-EAF4D5C3D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50096"/>
            <a:ext cx="11520000" cy="2658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B9DB524-A27D-1E5E-07ED-1954C8E021D3}"/>
              </a:ext>
            </a:extLst>
          </p:cNvPr>
          <p:cNvSpPr/>
          <p:nvPr/>
        </p:nvSpPr>
        <p:spPr bwMode="white">
          <a:xfrm>
            <a:off x="1047907" y="4534763"/>
            <a:ext cx="6741745" cy="382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2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0822A0-C348-3851-28E1-35B46C2F1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8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575AF3-084F-9EF6-DA2B-7A8A0AB89744}"/>
              </a:ext>
            </a:extLst>
          </p:cNvPr>
          <p:cNvSpPr/>
          <p:nvPr/>
        </p:nvSpPr>
        <p:spPr bwMode="white">
          <a:xfrm>
            <a:off x="1254942" y="2165126"/>
            <a:ext cx="5430530" cy="949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2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2023-07-26T07:27:54Z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