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717EAC-3762-F0A2-BD41-9AE2BB936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3" b="43155"/>
          <a:stretch/>
        </p:blipFill>
        <p:spPr>
          <a:xfrm>
            <a:off x="3770605" y="3361992"/>
            <a:ext cx="4574309" cy="53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1225C7-8531-FA7D-534A-D2447BBCF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4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807FAD-CD7F-1B96-B485-5658AD75CDEA}"/>
              </a:ext>
            </a:extLst>
          </p:cNvPr>
          <p:cNvSpPr/>
          <p:nvPr/>
        </p:nvSpPr>
        <p:spPr bwMode="white">
          <a:xfrm>
            <a:off x="6662677" y="1779639"/>
            <a:ext cx="533157" cy="2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F3BD8A-69C9-D22E-3D39-FEE80E01DD36}"/>
              </a:ext>
            </a:extLst>
          </p:cNvPr>
          <p:cNvSpPr/>
          <p:nvPr/>
        </p:nvSpPr>
        <p:spPr bwMode="white">
          <a:xfrm>
            <a:off x="7490975" y="2522806"/>
            <a:ext cx="314181" cy="20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047D1F-DAD8-BFF5-C38D-8E9E474613F7}"/>
              </a:ext>
            </a:extLst>
          </p:cNvPr>
          <p:cNvSpPr/>
          <p:nvPr/>
        </p:nvSpPr>
        <p:spPr bwMode="white">
          <a:xfrm>
            <a:off x="3673190" y="3094473"/>
            <a:ext cx="190413" cy="20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78AA69-2FF5-E0C0-F736-35DDCE32A13D}"/>
              </a:ext>
            </a:extLst>
          </p:cNvPr>
          <p:cNvSpPr/>
          <p:nvPr/>
        </p:nvSpPr>
        <p:spPr bwMode="white">
          <a:xfrm>
            <a:off x="8443041" y="3094473"/>
            <a:ext cx="190413" cy="20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84693E-A14B-401F-41EE-CC49C1FC1207}"/>
              </a:ext>
            </a:extLst>
          </p:cNvPr>
          <p:cNvSpPr/>
          <p:nvPr/>
        </p:nvSpPr>
        <p:spPr bwMode="white">
          <a:xfrm>
            <a:off x="1883305" y="3399362"/>
            <a:ext cx="199933" cy="20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FBD8F6-9AE0-FE2A-1705-6A92CFD74CB5}"/>
              </a:ext>
            </a:extLst>
          </p:cNvPr>
          <p:cNvSpPr/>
          <p:nvPr/>
        </p:nvSpPr>
        <p:spPr bwMode="white">
          <a:xfrm>
            <a:off x="6538909" y="3399362"/>
            <a:ext cx="314180" cy="20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23F98D-665D-F415-A9C0-EE3FA79B8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F90793-C144-E00A-0D87-3545F6899B83}"/>
              </a:ext>
            </a:extLst>
          </p:cNvPr>
          <p:cNvSpPr/>
          <p:nvPr/>
        </p:nvSpPr>
        <p:spPr bwMode="white">
          <a:xfrm>
            <a:off x="3416132" y="2261262"/>
            <a:ext cx="199933" cy="20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F5C1A2-A508-E518-0C54-8278AE635A2A}"/>
              </a:ext>
            </a:extLst>
          </p:cNvPr>
          <p:cNvSpPr/>
          <p:nvPr/>
        </p:nvSpPr>
        <p:spPr bwMode="white">
          <a:xfrm>
            <a:off x="7748033" y="2261262"/>
            <a:ext cx="323702" cy="20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8CDBFC-B7C5-9F67-BDED-2C05BD0CFE77}"/>
              </a:ext>
            </a:extLst>
          </p:cNvPr>
          <p:cNvSpPr/>
          <p:nvPr/>
        </p:nvSpPr>
        <p:spPr bwMode="white">
          <a:xfrm>
            <a:off x="9414148" y="2557438"/>
            <a:ext cx="190413" cy="20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2A3494-E9D5-6204-8D17-AD62A213C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0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FCE0B5-11D9-E921-3E54-E1CA7C8941F7}"/>
              </a:ext>
            </a:extLst>
          </p:cNvPr>
          <p:cNvSpPr/>
          <p:nvPr/>
        </p:nvSpPr>
        <p:spPr bwMode="white">
          <a:xfrm>
            <a:off x="3015182" y="1731836"/>
            <a:ext cx="2014018" cy="52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5EE61C-20FD-BFE7-F49D-C44BFD2E4089}"/>
              </a:ext>
            </a:extLst>
          </p:cNvPr>
          <p:cNvSpPr/>
          <p:nvPr/>
        </p:nvSpPr>
        <p:spPr bwMode="white">
          <a:xfrm>
            <a:off x="8376396" y="1731836"/>
            <a:ext cx="1958049" cy="52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EB64221-E01C-EA9F-5E9E-BFCBA69091BB}"/>
              </a:ext>
            </a:extLst>
          </p:cNvPr>
          <p:cNvSpPr/>
          <p:nvPr/>
        </p:nvSpPr>
        <p:spPr bwMode="white">
          <a:xfrm>
            <a:off x="1093090" y="3170360"/>
            <a:ext cx="2041996" cy="537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F5D89D7-BCBD-A808-077D-51DD83E2FB29}"/>
              </a:ext>
            </a:extLst>
          </p:cNvPr>
          <p:cNvSpPr/>
          <p:nvPr/>
        </p:nvSpPr>
        <p:spPr bwMode="white">
          <a:xfrm>
            <a:off x="1093090" y="4599357"/>
            <a:ext cx="2107310" cy="571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2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3D61C4-4E51-91D0-9454-3F7591314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B0727C-242A-E813-9AB3-042A664D96A9}"/>
              </a:ext>
            </a:extLst>
          </p:cNvPr>
          <p:cNvSpPr/>
          <p:nvPr/>
        </p:nvSpPr>
        <p:spPr bwMode="white">
          <a:xfrm>
            <a:off x="5684808" y="1760314"/>
            <a:ext cx="2346384" cy="1491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0915AF-D24D-409F-C600-DD495577B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2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73203C-0B04-AD07-18F5-D11C39DF9531}"/>
              </a:ext>
            </a:extLst>
          </p:cNvPr>
          <p:cNvSpPr/>
          <p:nvPr/>
        </p:nvSpPr>
        <p:spPr bwMode="white">
          <a:xfrm>
            <a:off x="1293023" y="1922216"/>
            <a:ext cx="4020849" cy="590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