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64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8EE411-6887-3F3B-DA9D-7914F53411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94" b="42653"/>
          <a:stretch/>
        </p:blipFill>
        <p:spPr>
          <a:xfrm>
            <a:off x="3701594" y="3715675"/>
            <a:ext cx="4712332" cy="511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0" b="65117"/>
          <a:stretch/>
        </p:blipFill>
        <p:spPr>
          <a:xfrm>
            <a:off x="3339166" y="1981411"/>
            <a:ext cx="5437188" cy="80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77A884-3C45-8CB3-5D2A-5B6957F52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2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FF5776-5A51-A810-733A-08B76979D725}"/>
              </a:ext>
            </a:extLst>
          </p:cNvPr>
          <p:cNvSpPr/>
          <p:nvPr/>
        </p:nvSpPr>
        <p:spPr bwMode="white">
          <a:xfrm>
            <a:off x="7310082" y="1771534"/>
            <a:ext cx="190413" cy="200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9C97C5-4B97-138D-7E57-ED93509E562E}"/>
              </a:ext>
            </a:extLst>
          </p:cNvPr>
          <p:cNvSpPr/>
          <p:nvPr/>
        </p:nvSpPr>
        <p:spPr bwMode="white">
          <a:xfrm>
            <a:off x="7300561" y="2076731"/>
            <a:ext cx="209454" cy="200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4BC725-C7CB-8CE5-CE4D-408334EB79D6}"/>
              </a:ext>
            </a:extLst>
          </p:cNvPr>
          <p:cNvSpPr/>
          <p:nvPr/>
        </p:nvSpPr>
        <p:spPr bwMode="white">
          <a:xfrm>
            <a:off x="2359338" y="2553600"/>
            <a:ext cx="199933" cy="200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03D642-1BCC-81A2-9FB2-B86FA106C8B1}"/>
              </a:ext>
            </a:extLst>
          </p:cNvPr>
          <p:cNvSpPr/>
          <p:nvPr/>
        </p:nvSpPr>
        <p:spPr bwMode="white">
          <a:xfrm>
            <a:off x="5739173" y="2553600"/>
            <a:ext cx="314181" cy="200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D584499-7465-E849-E809-154329531F8E}"/>
              </a:ext>
            </a:extLst>
          </p:cNvPr>
          <p:cNvSpPr/>
          <p:nvPr/>
        </p:nvSpPr>
        <p:spPr bwMode="white">
          <a:xfrm>
            <a:off x="9337983" y="2553600"/>
            <a:ext cx="437950" cy="200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66297F0-32B2-9B48-2C1A-B53CDC212529}"/>
              </a:ext>
            </a:extLst>
          </p:cNvPr>
          <p:cNvSpPr/>
          <p:nvPr/>
        </p:nvSpPr>
        <p:spPr bwMode="white">
          <a:xfrm>
            <a:off x="2311735" y="2849260"/>
            <a:ext cx="314181" cy="2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E14B915-BFE3-1A11-1CB2-C76AF1145C06}"/>
              </a:ext>
            </a:extLst>
          </p:cNvPr>
          <p:cNvSpPr/>
          <p:nvPr/>
        </p:nvSpPr>
        <p:spPr bwMode="white">
          <a:xfrm>
            <a:off x="5729652" y="2849260"/>
            <a:ext cx="323702" cy="2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AA991EC-2471-D133-D969-5AE0A7A171E9}"/>
              </a:ext>
            </a:extLst>
          </p:cNvPr>
          <p:cNvSpPr/>
          <p:nvPr/>
        </p:nvSpPr>
        <p:spPr bwMode="white">
          <a:xfrm>
            <a:off x="9271338" y="2849260"/>
            <a:ext cx="580760" cy="209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2065649-4565-D6CB-AFC3-ABD4934CB3B3}"/>
              </a:ext>
            </a:extLst>
          </p:cNvPr>
          <p:cNvSpPr/>
          <p:nvPr/>
        </p:nvSpPr>
        <p:spPr bwMode="white">
          <a:xfrm>
            <a:off x="4348222" y="3335667"/>
            <a:ext cx="263107" cy="528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0014B96-57E4-991E-44E7-14806BAF7611}"/>
              </a:ext>
            </a:extLst>
          </p:cNvPr>
          <p:cNvSpPr/>
          <p:nvPr/>
        </p:nvSpPr>
        <p:spPr bwMode="white">
          <a:xfrm>
            <a:off x="7148231" y="3478728"/>
            <a:ext cx="142809" cy="200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70BC8D3-F660-6F23-0188-7A811584E757}"/>
              </a:ext>
            </a:extLst>
          </p:cNvPr>
          <p:cNvSpPr/>
          <p:nvPr/>
        </p:nvSpPr>
        <p:spPr bwMode="white">
          <a:xfrm>
            <a:off x="6015272" y="4117733"/>
            <a:ext cx="257709" cy="515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79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FA493D-8D05-9E01-7A3B-62834E7F6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9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272DBC-4781-57FF-F56B-15101CC1E4FC}"/>
              </a:ext>
            </a:extLst>
          </p:cNvPr>
          <p:cNvSpPr/>
          <p:nvPr/>
        </p:nvSpPr>
        <p:spPr bwMode="white">
          <a:xfrm>
            <a:off x="2130842" y="1648565"/>
            <a:ext cx="190413" cy="200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5BBBE4-C31B-92C1-425A-B9196DC66871}"/>
              </a:ext>
            </a:extLst>
          </p:cNvPr>
          <p:cNvSpPr/>
          <p:nvPr/>
        </p:nvSpPr>
        <p:spPr bwMode="white">
          <a:xfrm>
            <a:off x="4330115" y="1639020"/>
            <a:ext cx="323702" cy="200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32548D-DBF7-E75B-5821-E750AA5361B7}"/>
              </a:ext>
            </a:extLst>
          </p:cNvPr>
          <p:cNvSpPr/>
          <p:nvPr/>
        </p:nvSpPr>
        <p:spPr bwMode="white">
          <a:xfrm>
            <a:off x="6243768" y="1791739"/>
            <a:ext cx="199933" cy="200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EBC455-38C1-927C-F53D-B91F35C555E6}"/>
              </a:ext>
            </a:extLst>
          </p:cNvPr>
          <p:cNvSpPr/>
          <p:nvPr/>
        </p:nvSpPr>
        <p:spPr bwMode="white">
          <a:xfrm>
            <a:off x="7205355" y="1791739"/>
            <a:ext cx="314181" cy="200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7A243B4-8F05-EBD6-87E4-3FAF31521094}"/>
              </a:ext>
            </a:extLst>
          </p:cNvPr>
          <p:cNvSpPr/>
          <p:nvPr/>
        </p:nvSpPr>
        <p:spPr bwMode="white">
          <a:xfrm>
            <a:off x="9128528" y="1791739"/>
            <a:ext cx="276099" cy="200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B3497C7-E2BA-6F6F-B052-44E784E49FF0}"/>
              </a:ext>
            </a:extLst>
          </p:cNvPr>
          <p:cNvSpPr/>
          <p:nvPr/>
        </p:nvSpPr>
        <p:spPr bwMode="white">
          <a:xfrm>
            <a:off x="10185322" y="1791739"/>
            <a:ext cx="333223" cy="200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3C181AD-8855-320E-C0F3-BB4F7159C5B1}"/>
              </a:ext>
            </a:extLst>
          </p:cNvPr>
          <p:cNvSpPr/>
          <p:nvPr/>
        </p:nvSpPr>
        <p:spPr bwMode="white">
          <a:xfrm>
            <a:off x="2130842" y="1944458"/>
            <a:ext cx="190413" cy="200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064FFCF-0AF9-4736-F3A8-3D1DFEDFCF55}"/>
              </a:ext>
            </a:extLst>
          </p:cNvPr>
          <p:cNvSpPr/>
          <p:nvPr/>
        </p:nvSpPr>
        <p:spPr bwMode="white">
          <a:xfrm>
            <a:off x="4377719" y="1944458"/>
            <a:ext cx="199933" cy="200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64792EB-29F0-6E65-AF40-AE551B159528}"/>
              </a:ext>
            </a:extLst>
          </p:cNvPr>
          <p:cNvSpPr/>
          <p:nvPr/>
        </p:nvSpPr>
        <p:spPr bwMode="white">
          <a:xfrm>
            <a:off x="1616727" y="2898951"/>
            <a:ext cx="476033" cy="505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57CBC0D-94F4-402B-7605-BF5387A37C38}"/>
              </a:ext>
            </a:extLst>
          </p:cNvPr>
          <p:cNvSpPr/>
          <p:nvPr/>
        </p:nvSpPr>
        <p:spPr bwMode="white">
          <a:xfrm>
            <a:off x="3416132" y="2898951"/>
            <a:ext cx="495074" cy="515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3F4025F-AC58-DBDB-A731-2CC9FA330B0E}"/>
              </a:ext>
            </a:extLst>
          </p:cNvPr>
          <p:cNvSpPr/>
          <p:nvPr/>
        </p:nvSpPr>
        <p:spPr bwMode="white">
          <a:xfrm>
            <a:off x="5234578" y="3051670"/>
            <a:ext cx="190413" cy="200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3DCFCC7-886D-EDA2-57CB-6715518F03EA}"/>
              </a:ext>
            </a:extLst>
          </p:cNvPr>
          <p:cNvSpPr/>
          <p:nvPr/>
        </p:nvSpPr>
        <p:spPr bwMode="white">
          <a:xfrm>
            <a:off x="8740876" y="2908495"/>
            <a:ext cx="387651" cy="496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6E62FEE-E90D-23C9-4F26-B51EC2173F50}"/>
              </a:ext>
            </a:extLst>
          </p:cNvPr>
          <p:cNvSpPr/>
          <p:nvPr/>
        </p:nvSpPr>
        <p:spPr bwMode="white">
          <a:xfrm>
            <a:off x="10518545" y="2908495"/>
            <a:ext cx="375597" cy="496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57CBC0D-94F4-402B-7605-BF5387A37C38}"/>
              </a:ext>
            </a:extLst>
          </p:cNvPr>
          <p:cNvSpPr/>
          <p:nvPr/>
        </p:nvSpPr>
        <p:spPr bwMode="white">
          <a:xfrm>
            <a:off x="6910082" y="2908495"/>
            <a:ext cx="495074" cy="515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2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9F09C1-5F8A-B35A-4A85-353C4A485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21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8B56FD-DF55-1B21-C1AC-78DF6EB91DC7}"/>
              </a:ext>
            </a:extLst>
          </p:cNvPr>
          <p:cNvSpPr/>
          <p:nvPr/>
        </p:nvSpPr>
        <p:spPr bwMode="white">
          <a:xfrm>
            <a:off x="1131174" y="1380817"/>
            <a:ext cx="196181" cy="133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7D32C2-AAF1-5DC7-BAC1-D89E47691A21}"/>
              </a:ext>
            </a:extLst>
          </p:cNvPr>
          <p:cNvSpPr/>
          <p:nvPr/>
        </p:nvSpPr>
        <p:spPr bwMode="white">
          <a:xfrm>
            <a:off x="3749355" y="1361736"/>
            <a:ext cx="218975" cy="152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8D1A35-3583-8D08-0254-84ECA4501536}"/>
              </a:ext>
            </a:extLst>
          </p:cNvPr>
          <p:cNvSpPr/>
          <p:nvPr/>
        </p:nvSpPr>
        <p:spPr bwMode="white">
          <a:xfrm>
            <a:off x="6529388" y="1361736"/>
            <a:ext cx="218975" cy="162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A830AE-A54C-A67D-AF50-6BEE7A98E609}"/>
              </a:ext>
            </a:extLst>
          </p:cNvPr>
          <p:cNvSpPr/>
          <p:nvPr/>
        </p:nvSpPr>
        <p:spPr bwMode="white">
          <a:xfrm>
            <a:off x="8976198" y="1380817"/>
            <a:ext cx="194165" cy="133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1226AC-F4B1-052D-E737-FA6BC9E74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3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E499EE-DC8E-7868-BBD4-052A9143E312}"/>
              </a:ext>
            </a:extLst>
          </p:cNvPr>
          <p:cNvSpPr/>
          <p:nvPr/>
        </p:nvSpPr>
        <p:spPr bwMode="white">
          <a:xfrm>
            <a:off x="7490975" y="2018939"/>
            <a:ext cx="3007372" cy="1448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08032B-B944-720F-F74D-6A2FF6FC0BBE}"/>
              </a:ext>
            </a:extLst>
          </p:cNvPr>
          <p:cNvSpPr/>
          <p:nvPr/>
        </p:nvSpPr>
        <p:spPr bwMode="white">
          <a:xfrm>
            <a:off x="1035966" y="2295429"/>
            <a:ext cx="3941476" cy="1010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48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28" y="265677"/>
            <a:ext cx="11710130" cy="3250406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08032B-B944-720F-F74D-6A2FF6FC0BBE}"/>
              </a:ext>
            </a:extLst>
          </p:cNvPr>
          <p:cNvSpPr/>
          <p:nvPr/>
        </p:nvSpPr>
        <p:spPr bwMode="white">
          <a:xfrm>
            <a:off x="1116988" y="2237556"/>
            <a:ext cx="3316116" cy="117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2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2023-07-28T15:05:08Z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