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5F91BF2-AFD4-5935-EAF3-3ED8840D2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0" b="65739"/>
          <a:stretch/>
        </p:blipFill>
        <p:spPr>
          <a:xfrm>
            <a:off x="4062170" y="2097863"/>
            <a:ext cx="4132278" cy="104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5F91BF2-AFD4-5935-EAF3-3ED8840D2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9" t="53858" r="31238" b="19371"/>
          <a:stretch/>
        </p:blipFill>
        <p:spPr>
          <a:xfrm>
            <a:off x="3483339" y="4024761"/>
            <a:ext cx="5289940" cy="509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5AB8A6-2A89-CF00-0EB3-435B3E645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1" y="0"/>
            <a:ext cx="10347350" cy="2861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65FD9F5B-6698-8F85-EBCF-C1F3EF234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8" y="2799115"/>
            <a:ext cx="10347350" cy="4058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2940133" y="3217992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2758367" y="3633925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5215817" y="3633925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8520992" y="3633925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2415467" y="4026434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1558609" y="4814657"/>
            <a:ext cx="784542" cy="338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1396292" y="6453325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2343151" y="6453325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3376976" y="6480928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4358958" y="6453325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8CCF270-9266-8ACC-6885-BB4275DF10DD}"/>
              </a:ext>
            </a:extLst>
          </p:cNvPr>
          <p:cNvSpPr/>
          <p:nvPr/>
        </p:nvSpPr>
        <p:spPr bwMode="white">
          <a:xfrm>
            <a:off x="5306697" y="6453325"/>
            <a:ext cx="856859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203E86-F40C-0611-E2A8-B0427530C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73E359-09B9-5596-7F79-362D5F27E405}"/>
              </a:ext>
            </a:extLst>
          </p:cNvPr>
          <p:cNvSpPr/>
          <p:nvPr/>
        </p:nvSpPr>
        <p:spPr bwMode="white">
          <a:xfrm>
            <a:off x="1245421" y="1389652"/>
            <a:ext cx="4810322" cy="96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47CB99-C898-5D23-3F6F-45C7AFF6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3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FDEA8D-A1D0-E0EE-C1E0-B38955108EAD}"/>
              </a:ext>
            </a:extLst>
          </p:cNvPr>
          <p:cNvSpPr/>
          <p:nvPr/>
        </p:nvSpPr>
        <p:spPr bwMode="white">
          <a:xfrm>
            <a:off x="1045487" y="2506731"/>
            <a:ext cx="3417917" cy="1211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7E1D3C-D790-6E1E-4EB9-6BC4F93E1B70}"/>
              </a:ext>
            </a:extLst>
          </p:cNvPr>
          <p:cNvSpPr/>
          <p:nvPr/>
        </p:nvSpPr>
        <p:spPr bwMode="white">
          <a:xfrm>
            <a:off x="6548429" y="2506732"/>
            <a:ext cx="3817785" cy="1211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2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