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D7033A-4ABE-00BB-CBFA-0FF56ECD55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37" b="45237"/>
          <a:stretch/>
        </p:blipFill>
        <p:spPr>
          <a:xfrm>
            <a:off x="2184480" y="3836445"/>
            <a:ext cx="7852347" cy="459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6062BA0-A6EE-8C46-7796-E39F47F1D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 b="63185"/>
          <a:stretch/>
        </p:blipFill>
        <p:spPr>
          <a:xfrm>
            <a:off x="2993954" y="2137691"/>
            <a:ext cx="6233401" cy="861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2D6E38-6D37-CE7C-82CF-7EF58B6092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9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D37DC0-5F69-2DE9-71F3-0E45F47538D7}"/>
              </a:ext>
            </a:extLst>
          </p:cNvPr>
          <p:cNvSpPr/>
          <p:nvPr/>
        </p:nvSpPr>
        <p:spPr bwMode="white">
          <a:xfrm>
            <a:off x="5710611" y="2113039"/>
            <a:ext cx="323702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4D655B-1122-539B-1DFF-F78068D1905E}"/>
              </a:ext>
            </a:extLst>
          </p:cNvPr>
          <p:cNvSpPr/>
          <p:nvPr/>
        </p:nvSpPr>
        <p:spPr bwMode="white">
          <a:xfrm>
            <a:off x="5710611" y="2551298"/>
            <a:ext cx="314181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2A25E7-1B44-12EA-B1B6-D46573742FD6}"/>
              </a:ext>
            </a:extLst>
          </p:cNvPr>
          <p:cNvSpPr/>
          <p:nvPr/>
        </p:nvSpPr>
        <p:spPr bwMode="white">
          <a:xfrm>
            <a:off x="3787438" y="2989558"/>
            <a:ext cx="323702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E36781-E2EC-F3E5-4F93-635516B0C357}"/>
              </a:ext>
            </a:extLst>
          </p:cNvPr>
          <p:cNvSpPr/>
          <p:nvPr/>
        </p:nvSpPr>
        <p:spPr bwMode="white">
          <a:xfrm>
            <a:off x="5167933" y="2989558"/>
            <a:ext cx="314181" cy="25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288260-B56A-60B9-60F5-BCBA5B9C2227}"/>
              </a:ext>
            </a:extLst>
          </p:cNvPr>
          <p:cNvSpPr/>
          <p:nvPr/>
        </p:nvSpPr>
        <p:spPr bwMode="white">
          <a:xfrm>
            <a:off x="5025123" y="3427818"/>
            <a:ext cx="323702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1F6F446-D87E-F470-EE77-38587F41D680}"/>
              </a:ext>
            </a:extLst>
          </p:cNvPr>
          <p:cNvSpPr/>
          <p:nvPr/>
        </p:nvSpPr>
        <p:spPr bwMode="white">
          <a:xfrm>
            <a:off x="6396099" y="3427818"/>
            <a:ext cx="314181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1049F05-2310-DDBB-8FF4-EB1500ACCB16}"/>
              </a:ext>
            </a:extLst>
          </p:cNvPr>
          <p:cNvSpPr/>
          <p:nvPr/>
        </p:nvSpPr>
        <p:spPr bwMode="white">
          <a:xfrm>
            <a:off x="4015933" y="3885132"/>
            <a:ext cx="352264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624A6E9-59FA-0A1A-B924-C06D975402FE}"/>
              </a:ext>
            </a:extLst>
          </p:cNvPr>
          <p:cNvSpPr/>
          <p:nvPr/>
        </p:nvSpPr>
        <p:spPr bwMode="white">
          <a:xfrm>
            <a:off x="8795305" y="4323392"/>
            <a:ext cx="333223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0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534543-243F-98D5-090C-B907D0E03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7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E50A67-DB2F-103B-DC13-9519F1423C49}"/>
              </a:ext>
            </a:extLst>
          </p:cNvPr>
          <p:cNvSpPr/>
          <p:nvPr/>
        </p:nvSpPr>
        <p:spPr bwMode="white">
          <a:xfrm>
            <a:off x="11251636" y="1028737"/>
            <a:ext cx="199932" cy="162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7FF6D4-C7B4-75DD-74AE-00DBC4E7CF4F}"/>
              </a:ext>
            </a:extLst>
          </p:cNvPr>
          <p:cNvSpPr/>
          <p:nvPr/>
        </p:nvSpPr>
        <p:spPr bwMode="white">
          <a:xfrm>
            <a:off x="11251636" y="1468193"/>
            <a:ext cx="199932" cy="152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574A30-DD8E-1D03-A9F7-BDD3A2192194}"/>
              </a:ext>
            </a:extLst>
          </p:cNvPr>
          <p:cNvSpPr/>
          <p:nvPr/>
        </p:nvSpPr>
        <p:spPr bwMode="white">
          <a:xfrm>
            <a:off x="11204033" y="1869436"/>
            <a:ext cx="276099" cy="248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48F5C1E-BBE1-17D9-AFFC-DAC3AAB9E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0" y="3215343"/>
            <a:ext cx="11520000" cy="2356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064468-568A-77E7-A952-E899DE361050}"/>
              </a:ext>
            </a:extLst>
          </p:cNvPr>
          <p:cNvSpPr/>
          <p:nvPr/>
        </p:nvSpPr>
        <p:spPr bwMode="white">
          <a:xfrm>
            <a:off x="2948408" y="4477200"/>
            <a:ext cx="1908263" cy="353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064468-568A-77E7-A952-E899DE361050}"/>
              </a:ext>
            </a:extLst>
          </p:cNvPr>
          <p:cNvSpPr/>
          <p:nvPr/>
        </p:nvSpPr>
        <p:spPr bwMode="white">
          <a:xfrm>
            <a:off x="8630340" y="4477200"/>
            <a:ext cx="2221690" cy="353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6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90B259-5440-8D38-B28C-667F697E1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0"/>
          <a:stretch/>
        </p:blipFill>
        <p:spPr>
          <a:xfrm>
            <a:off x="360000" y="360000"/>
            <a:ext cx="11520000" cy="391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E4C334-8706-7991-746A-8FD2E8150B8F}"/>
              </a:ext>
            </a:extLst>
          </p:cNvPr>
          <p:cNvSpPr/>
          <p:nvPr/>
        </p:nvSpPr>
        <p:spPr bwMode="white">
          <a:xfrm>
            <a:off x="1045487" y="1370973"/>
            <a:ext cx="5346687" cy="802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41BC76-7A2B-B79D-C41F-EEFFDD4C8C58}"/>
              </a:ext>
            </a:extLst>
          </p:cNvPr>
          <p:cNvSpPr/>
          <p:nvPr/>
        </p:nvSpPr>
        <p:spPr bwMode="white">
          <a:xfrm>
            <a:off x="1045487" y="3125871"/>
            <a:ext cx="3379864" cy="9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D6AC43-29C7-7FA8-DC11-6D573D94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/>
          <a:stretch/>
        </p:blipFill>
        <p:spPr>
          <a:xfrm>
            <a:off x="351374" y="878032"/>
            <a:ext cx="11520000" cy="2356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969FF2-2503-91C4-0B2E-4808ACDDA65F}"/>
              </a:ext>
            </a:extLst>
          </p:cNvPr>
          <p:cNvSpPr/>
          <p:nvPr/>
        </p:nvSpPr>
        <p:spPr bwMode="white">
          <a:xfrm>
            <a:off x="1254942" y="1860002"/>
            <a:ext cx="4766296" cy="840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390B259-5440-8D38-B28C-667F697E1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98" r="68979"/>
          <a:stretch/>
        </p:blipFill>
        <p:spPr>
          <a:xfrm>
            <a:off x="351374" y="102241"/>
            <a:ext cx="3573645" cy="642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19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