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11A57C-28F0-8E21-EBD5-D773D82B1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6" b="43962"/>
          <a:stretch/>
        </p:blipFill>
        <p:spPr>
          <a:xfrm>
            <a:off x="4047786" y="3750181"/>
            <a:ext cx="4125736" cy="50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6062BA0-A6EE-8C46-7796-E39F47F1D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 b="63185"/>
          <a:stretch/>
        </p:blipFill>
        <p:spPr>
          <a:xfrm>
            <a:off x="2993954" y="2137691"/>
            <a:ext cx="6233401" cy="86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D55CF6-1DB9-DDC4-540A-792A7DE86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9FE359-292B-130D-FD32-1EECF0E8A43D}"/>
              </a:ext>
            </a:extLst>
          </p:cNvPr>
          <p:cNvSpPr/>
          <p:nvPr/>
        </p:nvSpPr>
        <p:spPr bwMode="white">
          <a:xfrm>
            <a:off x="4356341" y="1854679"/>
            <a:ext cx="760232" cy="1242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16E013-F463-A20D-AA0E-053D9F4CDC7B}"/>
              </a:ext>
            </a:extLst>
          </p:cNvPr>
          <p:cNvSpPr/>
          <p:nvPr/>
        </p:nvSpPr>
        <p:spPr bwMode="white">
          <a:xfrm>
            <a:off x="1095555" y="1942734"/>
            <a:ext cx="1121433" cy="106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E777FA4-D103-73E6-B861-F44E0431A285}"/>
              </a:ext>
            </a:extLst>
          </p:cNvPr>
          <p:cNvSpPr/>
          <p:nvPr/>
        </p:nvSpPr>
        <p:spPr bwMode="white">
          <a:xfrm>
            <a:off x="9556958" y="1942734"/>
            <a:ext cx="1317518" cy="106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7F1B1F5-098C-4DCA-CC5C-8E146616A8F9}"/>
              </a:ext>
            </a:extLst>
          </p:cNvPr>
          <p:cNvSpPr/>
          <p:nvPr/>
        </p:nvSpPr>
        <p:spPr bwMode="white">
          <a:xfrm>
            <a:off x="6814868" y="1854679"/>
            <a:ext cx="1043795" cy="1155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6EF7E589-A3D8-5E2D-0553-0CB176961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59077"/>
            <a:ext cx="11520000" cy="264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4E60B67-5C33-F93C-2D85-184A3F2994D3}"/>
              </a:ext>
            </a:extLst>
          </p:cNvPr>
          <p:cNvSpPr/>
          <p:nvPr/>
        </p:nvSpPr>
        <p:spPr bwMode="white">
          <a:xfrm>
            <a:off x="1536243" y="5935192"/>
            <a:ext cx="279342" cy="26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4E60B67-5C33-F93C-2D85-184A3F2994D3}"/>
              </a:ext>
            </a:extLst>
          </p:cNvPr>
          <p:cNvSpPr/>
          <p:nvPr/>
        </p:nvSpPr>
        <p:spPr bwMode="white">
          <a:xfrm>
            <a:off x="4525420" y="5935192"/>
            <a:ext cx="279342" cy="26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4E60B67-5C33-F93C-2D85-184A3F2994D3}"/>
              </a:ext>
            </a:extLst>
          </p:cNvPr>
          <p:cNvSpPr/>
          <p:nvPr/>
        </p:nvSpPr>
        <p:spPr bwMode="white">
          <a:xfrm>
            <a:off x="7514597" y="5935192"/>
            <a:ext cx="279342" cy="26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4E60B67-5C33-F93C-2D85-184A3F2994D3}"/>
              </a:ext>
            </a:extLst>
          </p:cNvPr>
          <p:cNvSpPr/>
          <p:nvPr/>
        </p:nvSpPr>
        <p:spPr bwMode="white">
          <a:xfrm>
            <a:off x="10503773" y="5850194"/>
            <a:ext cx="370703" cy="34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0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7DE5AE-6F7F-8E37-267A-BC8A6DF27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C1B3C4-DFD9-1507-5E9D-81A678AE62DF}"/>
              </a:ext>
            </a:extLst>
          </p:cNvPr>
          <p:cNvSpPr/>
          <p:nvPr/>
        </p:nvSpPr>
        <p:spPr bwMode="white">
          <a:xfrm>
            <a:off x="4100053" y="1300367"/>
            <a:ext cx="1136670" cy="1173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2A82B7-136A-D2C1-C874-2BD4B70FE7F2}"/>
              </a:ext>
            </a:extLst>
          </p:cNvPr>
          <p:cNvSpPr/>
          <p:nvPr/>
        </p:nvSpPr>
        <p:spPr bwMode="white">
          <a:xfrm>
            <a:off x="6796994" y="1486220"/>
            <a:ext cx="1245793" cy="912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CE5CBD-B66A-0BEE-84EE-C5A4AA33AA37}"/>
              </a:ext>
            </a:extLst>
          </p:cNvPr>
          <p:cNvSpPr/>
          <p:nvPr/>
        </p:nvSpPr>
        <p:spPr bwMode="white">
          <a:xfrm rot="457433">
            <a:off x="1179909" y="1196097"/>
            <a:ext cx="791888" cy="995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FA7B31-C6C2-9FA0-25BF-17064A9946DE}"/>
              </a:ext>
            </a:extLst>
          </p:cNvPr>
          <p:cNvSpPr/>
          <p:nvPr/>
        </p:nvSpPr>
        <p:spPr bwMode="white">
          <a:xfrm>
            <a:off x="9684774" y="1602659"/>
            <a:ext cx="1366929" cy="79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679CAE13-5C9F-0076-A3FE-20590616D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91372"/>
            <a:ext cx="11520000" cy="185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24450FF-867A-AB77-AD5B-21FC522105C8}"/>
              </a:ext>
            </a:extLst>
          </p:cNvPr>
          <p:cNvSpPr/>
          <p:nvPr/>
        </p:nvSpPr>
        <p:spPr bwMode="white">
          <a:xfrm>
            <a:off x="6322142" y="4709652"/>
            <a:ext cx="5211097" cy="103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7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3506A0-AF66-EDB3-C01D-06377AE3C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2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400223-B5E6-D2F6-2382-32D91BAE0216}"/>
              </a:ext>
            </a:extLst>
          </p:cNvPr>
          <p:cNvSpPr/>
          <p:nvPr/>
        </p:nvSpPr>
        <p:spPr bwMode="white">
          <a:xfrm>
            <a:off x="1235900" y="2684244"/>
            <a:ext cx="342743" cy="27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E69D6D-46B1-330B-1000-10E1F8216267}"/>
              </a:ext>
            </a:extLst>
          </p:cNvPr>
          <p:cNvSpPr/>
          <p:nvPr/>
        </p:nvSpPr>
        <p:spPr bwMode="white">
          <a:xfrm>
            <a:off x="4672859" y="2769974"/>
            <a:ext cx="199933" cy="142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923D60-89A2-C97A-08F6-82D4903983E2}"/>
              </a:ext>
            </a:extLst>
          </p:cNvPr>
          <p:cNvSpPr/>
          <p:nvPr/>
        </p:nvSpPr>
        <p:spPr bwMode="white">
          <a:xfrm>
            <a:off x="8328793" y="2684244"/>
            <a:ext cx="342743" cy="27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1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4E9EB3-B630-0A83-A062-3ACE42C72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CEE98A-C83E-1D86-89BF-ADEDA01FBBDD}"/>
              </a:ext>
            </a:extLst>
          </p:cNvPr>
          <p:cNvSpPr/>
          <p:nvPr/>
        </p:nvSpPr>
        <p:spPr bwMode="white">
          <a:xfrm>
            <a:off x="7357685" y="1533825"/>
            <a:ext cx="1256727" cy="61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7C9B6F-A8B2-2F26-8273-9CE28BD68448}"/>
              </a:ext>
            </a:extLst>
          </p:cNvPr>
          <p:cNvSpPr/>
          <p:nvPr/>
        </p:nvSpPr>
        <p:spPr bwMode="white">
          <a:xfrm>
            <a:off x="9661685" y="1533825"/>
            <a:ext cx="1247206" cy="89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C72EB8-9B12-8236-F1CA-BE936DCB049C}"/>
              </a:ext>
            </a:extLst>
          </p:cNvPr>
          <p:cNvSpPr/>
          <p:nvPr/>
        </p:nvSpPr>
        <p:spPr bwMode="white">
          <a:xfrm>
            <a:off x="7357685" y="2392722"/>
            <a:ext cx="1542347" cy="90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9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