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60F9B7-FF4B-C639-C097-5147D3AFC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2" b="44669"/>
          <a:stretch/>
        </p:blipFill>
        <p:spPr>
          <a:xfrm>
            <a:off x="2747826" y="3845072"/>
            <a:ext cx="6730913" cy="49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85999B-B6B6-6C1E-6BE6-E409E6ACA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FC3F6E-B4E9-86A0-5132-2B7BE4075886}"/>
              </a:ext>
            </a:extLst>
          </p:cNvPr>
          <p:cNvSpPr/>
          <p:nvPr/>
        </p:nvSpPr>
        <p:spPr bwMode="white">
          <a:xfrm>
            <a:off x="6015272" y="1704027"/>
            <a:ext cx="1285289" cy="238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5BD261-FCFC-5E62-49C0-4414E8DD6045}"/>
              </a:ext>
            </a:extLst>
          </p:cNvPr>
          <p:cNvSpPr/>
          <p:nvPr/>
        </p:nvSpPr>
        <p:spPr bwMode="white">
          <a:xfrm>
            <a:off x="7881322" y="2142503"/>
            <a:ext cx="333223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798420-59DB-AF9A-F5C8-2433CEB470CB}"/>
              </a:ext>
            </a:extLst>
          </p:cNvPr>
          <p:cNvSpPr/>
          <p:nvPr/>
        </p:nvSpPr>
        <p:spPr bwMode="white">
          <a:xfrm>
            <a:off x="3044826" y="2580980"/>
            <a:ext cx="142809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E8FE68-0FBB-CC0E-7592-93D783762B23}"/>
              </a:ext>
            </a:extLst>
          </p:cNvPr>
          <p:cNvSpPr/>
          <p:nvPr/>
        </p:nvSpPr>
        <p:spPr bwMode="white">
          <a:xfrm>
            <a:off x="6862611" y="2580980"/>
            <a:ext cx="190414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B8E39F-4954-758C-85DF-F4B58B94B9CE}"/>
              </a:ext>
            </a:extLst>
          </p:cNvPr>
          <p:cNvSpPr/>
          <p:nvPr/>
        </p:nvSpPr>
        <p:spPr bwMode="white">
          <a:xfrm>
            <a:off x="2178446" y="3536830"/>
            <a:ext cx="771788" cy="81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11683E-2CC0-0F32-D668-C68CF148BEDC}"/>
              </a:ext>
            </a:extLst>
          </p:cNvPr>
          <p:cNvSpPr/>
          <p:nvPr/>
        </p:nvSpPr>
        <p:spPr bwMode="white">
          <a:xfrm>
            <a:off x="3539900" y="3536830"/>
            <a:ext cx="790560" cy="810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A46A5A-C34F-5772-B94B-C210B6AAD458}"/>
              </a:ext>
            </a:extLst>
          </p:cNvPr>
          <p:cNvSpPr/>
          <p:nvPr/>
        </p:nvSpPr>
        <p:spPr bwMode="white">
          <a:xfrm>
            <a:off x="7700428" y="3536829"/>
            <a:ext cx="736205" cy="810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14EEE95-6F8F-3254-6370-52338C8C8FE9}"/>
              </a:ext>
            </a:extLst>
          </p:cNvPr>
          <p:cNvSpPr/>
          <p:nvPr/>
        </p:nvSpPr>
        <p:spPr bwMode="white">
          <a:xfrm>
            <a:off x="10432858" y="3467819"/>
            <a:ext cx="833239" cy="8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0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8E5FB8-504A-60F3-96EB-C488B3046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21B9B3-6C58-E053-3F21-BD6CFEB30523}"/>
              </a:ext>
            </a:extLst>
          </p:cNvPr>
          <p:cNvSpPr/>
          <p:nvPr/>
        </p:nvSpPr>
        <p:spPr bwMode="white">
          <a:xfrm>
            <a:off x="1074049" y="1122888"/>
            <a:ext cx="209454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B3DE8D-DA9A-E798-C766-6BF2F4042CC3}"/>
              </a:ext>
            </a:extLst>
          </p:cNvPr>
          <p:cNvSpPr/>
          <p:nvPr/>
        </p:nvSpPr>
        <p:spPr bwMode="white">
          <a:xfrm>
            <a:off x="2587834" y="1122888"/>
            <a:ext cx="199933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1DC47C-3F26-1078-5F13-4528D3CC7EFD}"/>
              </a:ext>
            </a:extLst>
          </p:cNvPr>
          <p:cNvSpPr/>
          <p:nvPr/>
        </p:nvSpPr>
        <p:spPr bwMode="white">
          <a:xfrm>
            <a:off x="4092099" y="1132424"/>
            <a:ext cx="218975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3CC3EE-8D55-07F6-0A7A-FF39BE0B2AFF}"/>
              </a:ext>
            </a:extLst>
          </p:cNvPr>
          <p:cNvSpPr/>
          <p:nvPr/>
        </p:nvSpPr>
        <p:spPr bwMode="white">
          <a:xfrm>
            <a:off x="5405950" y="1122888"/>
            <a:ext cx="209454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08F89B8-33D2-5810-3307-5DF206DF01B5}"/>
              </a:ext>
            </a:extLst>
          </p:cNvPr>
          <p:cNvSpPr/>
          <p:nvPr/>
        </p:nvSpPr>
        <p:spPr bwMode="white">
          <a:xfrm>
            <a:off x="6910214" y="1122888"/>
            <a:ext cx="209454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EF39E9-185E-CBD2-0A19-B8F84F88E74D}"/>
              </a:ext>
            </a:extLst>
          </p:cNvPr>
          <p:cNvSpPr/>
          <p:nvPr/>
        </p:nvSpPr>
        <p:spPr bwMode="white">
          <a:xfrm>
            <a:off x="8633454" y="1122888"/>
            <a:ext cx="199932" cy="228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CB528D-20F3-79BA-26B8-889ED9D90EC0}"/>
              </a:ext>
            </a:extLst>
          </p:cNvPr>
          <p:cNvSpPr/>
          <p:nvPr/>
        </p:nvSpPr>
        <p:spPr bwMode="white">
          <a:xfrm>
            <a:off x="9509355" y="1094280"/>
            <a:ext cx="1666115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5F1DF2-9279-88CF-3372-D7CB93EED5DD}"/>
              </a:ext>
            </a:extLst>
          </p:cNvPr>
          <p:cNvSpPr/>
          <p:nvPr/>
        </p:nvSpPr>
        <p:spPr bwMode="white">
          <a:xfrm>
            <a:off x="11251636" y="2152787"/>
            <a:ext cx="199932" cy="152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19ACA3-089A-AC3D-039E-9AF688F3C96A}"/>
              </a:ext>
            </a:extLst>
          </p:cNvPr>
          <p:cNvSpPr/>
          <p:nvPr/>
        </p:nvSpPr>
        <p:spPr bwMode="white">
          <a:xfrm>
            <a:off x="11194512" y="2553304"/>
            <a:ext cx="285619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65ABB4-08CF-DCC0-9A2A-7F711E7D87BD}"/>
              </a:ext>
            </a:extLst>
          </p:cNvPr>
          <p:cNvSpPr/>
          <p:nvPr/>
        </p:nvSpPr>
        <p:spPr bwMode="white">
          <a:xfrm>
            <a:off x="11194512" y="2991965"/>
            <a:ext cx="285619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E77F2FA-CDD4-3397-8E16-FFCF5E0779B8}"/>
              </a:ext>
            </a:extLst>
          </p:cNvPr>
          <p:cNvSpPr/>
          <p:nvPr/>
        </p:nvSpPr>
        <p:spPr bwMode="white">
          <a:xfrm>
            <a:off x="11194512" y="3421089"/>
            <a:ext cx="285619" cy="25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5565E9-BED8-D260-D348-D71BCCA7F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5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9C6CC9-7977-5E2E-C730-1635AC4F89CF}"/>
              </a:ext>
            </a:extLst>
          </p:cNvPr>
          <p:cNvSpPr/>
          <p:nvPr/>
        </p:nvSpPr>
        <p:spPr bwMode="white">
          <a:xfrm>
            <a:off x="2806809" y="1912159"/>
            <a:ext cx="1152000" cy="2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80EA58-B33E-02DB-D97F-A3CCDA40B1FF}"/>
              </a:ext>
            </a:extLst>
          </p:cNvPr>
          <p:cNvSpPr/>
          <p:nvPr/>
        </p:nvSpPr>
        <p:spPr bwMode="white">
          <a:xfrm>
            <a:off x="9576000" y="1912159"/>
            <a:ext cx="742611" cy="2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49E845-D9E3-B87F-8CAB-CCBB1CF679E6}"/>
              </a:ext>
            </a:extLst>
          </p:cNvPr>
          <p:cNvSpPr/>
          <p:nvPr/>
        </p:nvSpPr>
        <p:spPr bwMode="white">
          <a:xfrm>
            <a:off x="3901685" y="2340669"/>
            <a:ext cx="742611" cy="238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6EDF20-74A4-0647-C6D1-07D73D209B70}"/>
              </a:ext>
            </a:extLst>
          </p:cNvPr>
          <p:cNvSpPr/>
          <p:nvPr/>
        </p:nvSpPr>
        <p:spPr bwMode="white">
          <a:xfrm>
            <a:off x="9842578" y="2340669"/>
            <a:ext cx="333223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1D20A8-5995-577A-8D62-D5134C1EE1B4}"/>
              </a:ext>
            </a:extLst>
          </p:cNvPr>
          <p:cNvSpPr/>
          <p:nvPr/>
        </p:nvSpPr>
        <p:spPr bwMode="white">
          <a:xfrm>
            <a:off x="1254942" y="3711902"/>
            <a:ext cx="5973994" cy="723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0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116A62-5DD8-226C-A748-A901987DE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D4A5CC-602E-A968-4577-5CE63C9F7CCC}"/>
              </a:ext>
            </a:extLst>
          </p:cNvPr>
          <p:cNvSpPr/>
          <p:nvPr/>
        </p:nvSpPr>
        <p:spPr bwMode="white">
          <a:xfrm>
            <a:off x="1264462" y="2086335"/>
            <a:ext cx="4417586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