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4" r:id="rId5"/>
    <p:sldId id="263" r:id="rId6"/>
    <p:sldId id="262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E004E0-B776-D3B3-5A89-463E6EFF5A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78" b="42437"/>
          <a:stretch/>
        </p:blipFill>
        <p:spPr>
          <a:xfrm>
            <a:off x="2609803" y="3707049"/>
            <a:ext cx="7144981" cy="485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C7FB85E-2B5A-E89E-4878-DCA2E14557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89" b="63594"/>
          <a:stretch/>
        </p:blipFill>
        <p:spPr>
          <a:xfrm>
            <a:off x="3360110" y="2071025"/>
            <a:ext cx="5506346" cy="855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10DF4B-A76E-48DF-CC90-A2C6394F33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69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E226211-A9CF-D7C6-2AC9-33BD36C379D0}"/>
              </a:ext>
            </a:extLst>
          </p:cNvPr>
          <p:cNvSpPr/>
          <p:nvPr/>
        </p:nvSpPr>
        <p:spPr bwMode="white">
          <a:xfrm>
            <a:off x="5148892" y="1819541"/>
            <a:ext cx="199933" cy="200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F8B69DD-5532-6656-BC26-DDC76447A7A9}"/>
              </a:ext>
            </a:extLst>
          </p:cNvPr>
          <p:cNvSpPr/>
          <p:nvPr/>
        </p:nvSpPr>
        <p:spPr bwMode="white">
          <a:xfrm>
            <a:off x="7900363" y="1819541"/>
            <a:ext cx="142809" cy="200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3526EE6-96CC-827D-3892-F9BDCA49E9D4}"/>
              </a:ext>
            </a:extLst>
          </p:cNvPr>
          <p:cNvSpPr/>
          <p:nvPr/>
        </p:nvSpPr>
        <p:spPr bwMode="white">
          <a:xfrm>
            <a:off x="6319933" y="2296515"/>
            <a:ext cx="1275768" cy="238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F382F26-4587-15B4-C7D1-6292F0CD848F}"/>
              </a:ext>
            </a:extLst>
          </p:cNvPr>
          <p:cNvSpPr/>
          <p:nvPr/>
        </p:nvSpPr>
        <p:spPr bwMode="white">
          <a:xfrm>
            <a:off x="9537917" y="2296515"/>
            <a:ext cx="1294809" cy="238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4D4F8B1-6E06-4E5C-0FDE-E8954AF3DA9F}"/>
              </a:ext>
            </a:extLst>
          </p:cNvPr>
          <p:cNvSpPr/>
          <p:nvPr/>
        </p:nvSpPr>
        <p:spPr bwMode="white">
          <a:xfrm>
            <a:off x="4415801" y="2783029"/>
            <a:ext cx="856859" cy="228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8EBF200-BE43-FFB1-DAEC-FAC19CA7054D}"/>
              </a:ext>
            </a:extLst>
          </p:cNvPr>
          <p:cNvSpPr/>
          <p:nvPr/>
        </p:nvSpPr>
        <p:spPr bwMode="white">
          <a:xfrm>
            <a:off x="7757553" y="3336319"/>
            <a:ext cx="199933" cy="209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4F20D27-09EA-C800-A91B-4AB265316C8C}"/>
              </a:ext>
            </a:extLst>
          </p:cNvPr>
          <p:cNvSpPr/>
          <p:nvPr/>
        </p:nvSpPr>
        <p:spPr bwMode="white">
          <a:xfrm>
            <a:off x="9242776" y="3899149"/>
            <a:ext cx="456991" cy="209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FB37C89-AB11-27C2-7A46-826A1B2D6798}"/>
              </a:ext>
            </a:extLst>
          </p:cNvPr>
          <p:cNvSpPr/>
          <p:nvPr/>
        </p:nvSpPr>
        <p:spPr bwMode="white">
          <a:xfrm>
            <a:off x="3197157" y="4385663"/>
            <a:ext cx="437950" cy="200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14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4053573-1A97-62B2-F27E-BD8BDCF726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84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12A9A28-FEA5-982A-F92A-17C1D360EC1B}"/>
              </a:ext>
            </a:extLst>
          </p:cNvPr>
          <p:cNvSpPr/>
          <p:nvPr/>
        </p:nvSpPr>
        <p:spPr bwMode="white">
          <a:xfrm>
            <a:off x="6567471" y="1047357"/>
            <a:ext cx="228496" cy="190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7E024FE-97AA-C7D6-B04C-DF0AACC22283}"/>
              </a:ext>
            </a:extLst>
          </p:cNvPr>
          <p:cNvSpPr/>
          <p:nvPr/>
        </p:nvSpPr>
        <p:spPr bwMode="white">
          <a:xfrm>
            <a:off x="2464066" y="2011567"/>
            <a:ext cx="238016" cy="200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3501E33-0B6E-32E2-089F-2241FDEE83B7}"/>
              </a:ext>
            </a:extLst>
          </p:cNvPr>
          <p:cNvSpPr/>
          <p:nvPr/>
        </p:nvSpPr>
        <p:spPr bwMode="white">
          <a:xfrm>
            <a:off x="6500826" y="2975777"/>
            <a:ext cx="228495" cy="190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34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969A8B-9687-3FB4-3CEB-8CF4A82FB3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20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143BD62-2DE3-CE4E-D98D-4FACF38F1266}"/>
              </a:ext>
            </a:extLst>
          </p:cNvPr>
          <p:cNvSpPr/>
          <p:nvPr/>
        </p:nvSpPr>
        <p:spPr bwMode="white">
          <a:xfrm>
            <a:off x="2816330" y="1143238"/>
            <a:ext cx="342743" cy="200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F5B82F7-B43D-36BA-9C30-0F62BA186EFB}"/>
              </a:ext>
            </a:extLst>
          </p:cNvPr>
          <p:cNvSpPr/>
          <p:nvPr/>
        </p:nvSpPr>
        <p:spPr bwMode="white">
          <a:xfrm>
            <a:off x="8500165" y="1143238"/>
            <a:ext cx="333223" cy="200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5BF33A0-3CFE-CD34-DB46-DA5EF9EFE39C}"/>
              </a:ext>
            </a:extLst>
          </p:cNvPr>
          <p:cNvSpPr/>
          <p:nvPr/>
        </p:nvSpPr>
        <p:spPr bwMode="white">
          <a:xfrm>
            <a:off x="2406942" y="1620822"/>
            <a:ext cx="333223" cy="200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B3C7CC3-EBDD-562F-2B2F-42CB70BF7130}"/>
              </a:ext>
            </a:extLst>
          </p:cNvPr>
          <p:cNvSpPr/>
          <p:nvPr/>
        </p:nvSpPr>
        <p:spPr bwMode="white">
          <a:xfrm>
            <a:off x="3244760" y="1592167"/>
            <a:ext cx="1666115" cy="276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AE0133C-21DC-A810-8869-F71127DED357}"/>
              </a:ext>
            </a:extLst>
          </p:cNvPr>
          <p:cNvSpPr/>
          <p:nvPr/>
        </p:nvSpPr>
        <p:spPr bwMode="white">
          <a:xfrm>
            <a:off x="8090776" y="1620822"/>
            <a:ext cx="323702" cy="200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A0F3404-F828-D18C-6DF3-04B1501EA6D9}"/>
              </a:ext>
            </a:extLst>
          </p:cNvPr>
          <p:cNvSpPr/>
          <p:nvPr/>
        </p:nvSpPr>
        <p:spPr bwMode="white">
          <a:xfrm>
            <a:off x="8919074" y="1592167"/>
            <a:ext cx="1666116" cy="276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CA5A474-7599-000D-CC76-AAC385419E3D}"/>
              </a:ext>
            </a:extLst>
          </p:cNvPr>
          <p:cNvSpPr/>
          <p:nvPr/>
        </p:nvSpPr>
        <p:spPr bwMode="white">
          <a:xfrm>
            <a:off x="5415471" y="2098406"/>
            <a:ext cx="1142479" cy="238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11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133005-2F01-9A2A-E7CE-C06218872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84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4DF071B-5107-72E9-4F9E-76271794F754}"/>
              </a:ext>
            </a:extLst>
          </p:cNvPr>
          <p:cNvSpPr/>
          <p:nvPr/>
        </p:nvSpPr>
        <p:spPr bwMode="white">
          <a:xfrm>
            <a:off x="702743" y="1466499"/>
            <a:ext cx="11091570" cy="785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06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A03A244-A07A-8522-D332-890B837D81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72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6652C50-53F1-A93C-D79A-8254023D27B1}"/>
              </a:ext>
            </a:extLst>
          </p:cNvPr>
          <p:cNvSpPr/>
          <p:nvPr/>
        </p:nvSpPr>
        <p:spPr bwMode="white">
          <a:xfrm>
            <a:off x="2759206" y="1800357"/>
            <a:ext cx="599801" cy="257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C2C7339-FA86-0AF0-6EA1-7DEF8D798735}"/>
              </a:ext>
            </a:extLst>
          </p:cNvPr>
          <p:cNvSpPr/>
          <p:nvPr/>
        </p:nvSpPr>
        <p:spPr bwMode="white">
          <a:xfrm>
            <a:off x="6319933" y="1790818"/>
            <a:ext cx="599801" cy="267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B01F847-C038-4DB5-90A4-04AEABDE96E1}"/>
              </a:ext>
            </a:extLst>
          </p:cNvPr>
          <p:cNvSpPr/>
          <p:nvPr/>
        </p:nvSpPr>
        <p:spPr bwMode="white">
          <a:xfrm>
            <a:off x="9871140" y="1800357"/>
            <a:ext cx="599801" cy="257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1192420-AA39-93F6-51FE-5BD75EA61874}"/>
              </a:ext>
            </a:extLst>
          </p:cNvPr>
          <p:cNvSpPr/>
          <p:nvPr/>
        </p:nvSpPr>
        <p:spPr bwMode="white">
          <a:xfrm>
            <a:off x="2492628" y="2277297"/>
            <a:ext cx="599801" cy="267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321A9AE-683E-4EAC-A5DD-B6A013DD3AB2}"/>
              </a:ext>
            </a:extLst>
          </p:cNvPr>
          <p:cNvSpPr/>
          <p:nvPr/>
        </p:nvSpPr>
        <p:spPr bwMode="white">
          <a:xfrm>
            <a:off x="6053355" y="2277297"/>
            <a:ext cx="590280" cy="267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9C46CDB-CD59-7F4C-B989-04D18F8423B8}"/>
              </a:ext>
            </a:extLst>
          </p:cNvPr>
          <p:cNvSpPr/>
          <p:nvPr/>
        </p:nvSpPr>
        <p:spPr bwMode="white">
          <a:xfrm>
            <a:off x="9871140" y="2277297"/>
            <a:ext cx="599801" cy="267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18807AA-1E33-0AED-06E5-33B2D385963E}"/>
              </a:ext>
            </a:extLst>
          </p:cNvPr>
          <p:cNvSpPr/>
          <p:nvPr/>
        </p:nvSpPr>
        <p:spPr bwMode="white">
          <a:xfrm>
            <a:off x="3587504" y="2754236"/>
            <a:ext cx="599801" cy="267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5266AFC-EF61-DC9E-51E1-2FD7F2F3249E}"/>
              </a:ext>
            </a:extLst>
          </p:cNvPr>
          <p:cNvSpPr/>
          <p:nvPr/>
        </p:nvSpPr>
        <p:spPr bwMode="white">
          <a:xfrm>
            <a:off x="7148231" y="2754236"/>
            <a:ext cx="599801" cy="267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A295C8F-C1FF-7762-14DD-2C4A9FFBE6CC}"/>
              </a:ext>
            </a:extLst>
          </p:cNvPr>
          <p:cNvSpPr/>
          <p:nvPr/>
        </p:nvSpPr>
        <p:spPr bwMode="white">
          <a:xfrm>
            <a:off x="10699438" y="2763775"/>
            <a:ext cx="599801" cy="257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C9BAE39-26DD-1FD8-42F9-460AB3CD48C8}"/>
              </a:ext>
            </a:extLst>
          </p:cNvPr>
          <p:cNvSpPr/>
          <p:nvPr/>
        </p:nvSpPr>
        <p:spPr bwMode="white">
          <a:xfrm>
            <a:off x="3587504" y="3240715"/>
            <a:ext cx="599801" cy="267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E004DF6-2422-B3FE-7301-05407CE90B46}"/>
              </a:ext>
            </a:extLst>
          </p:cNvPr>
          <p:cNvSpPr/>
          <p:nvPr/>
        </p:nvSpPr>
        <p:spPr bwMode="white">
          <a:xfrm>
            <a:off x="7148231" y="3240715"/>
            <a:ext cx="599801" cy="267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4B8F889B-8A20-8C2E-7D54-2474E3FC9657}"/>
              </a:ext>
            </a:extLst>
          </p:cNvPr>
          <p:cNvSpPr/>
          <p:nvPr/>
        </p:nvSpPr>
        <p:spPr bwMode="white">
          <a:xfrm>
            <a:off x="10699438" y="3240715"/>
            <a:ext cx="599801" cy="267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54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2023-07-26T05:32:57Z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