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2301A8-3F19-1D43-4AE5-6EEE08F9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1839" r="70701" b="37236"/>
          <a:stretch/>
        </p:blipFill>
        <p:spPr>
          <a:xfrm>
            <a:off x="4417036" y="3638038"/>
            <a:ext cx="3392491" cy="571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8F99C03-E5D1-B0D4-87AE-48A41997C5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604" b="59241"/>
          <a:stretch/>
        </p:blipFill>
        <p:spPr>
          <a:xfrm>
            <a:off x="3014339" y="2037971"/>
            <a:ext cx="6197887" cy="974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B8F3EB-E1A8-EEB5-A4A7-E1CBEE960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01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856665-AD82-93D2-40FF-A1E5C77E0BF9}"/>
              </a:ext>
            </a:extLst>
          </p:cNvPr>
          <p:cNvSpPr/>
          <p:nvPr/>
        </p:nvSpPr>
        <p:spPr bwMode="white">
          <a:xfrm>
            <a:off x="7947966" y="1855688"/>
            <a:ext cx="314181" cy="25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4583CE-E5D7-611A-C5AF-0DA340CAA08C}"/>
              </a:ext>
            </a:extLst>
          </p:cNvPr>
          <p:cNvSpPr/>
          <p:nvPr/>
        </p:nvSpPr>
        <p:spPr bwMode="white">
          <a:xfrm>
            <a:off x="9328462" y="1884268"/>
            <a:ext cx="209454" cy="20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CCC62E-0704-2EA5-EFCB-8A1E1911A091}"/>
              </a:ext>
            </a:extLst>
          </p:cNvPr>
          <p:cNvSpPr/>
          <p:nvPr/>
        </p:nvSpPr>
        <p:spPr bwMode="white">
          <a:xfrm>
            <a:off x="7938446" y="2932203"/>
            <a:ext cx="323702" cy="24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7CFD4C5-20D3-DF21-9827-923ED27E4214}"/>
              </a:ext>
            </a:extLst>
          </p:cNvPr>
          <p:cNvSpPr/>
          <p:nvPr/>
        </p:nvSpPr>
        <p:spPr bwMode="white">
          <a:xfrm>
            <a:off x="9328462" y="2941730"/>
            <a:ext cx="199933" cy="209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8BA5728-8406-22D5-45F4-072CE5F4EA33}"/>
              </a:ext>
            </a:extLst>
          </p:cNvPr>
          <p:cNvSpPr/>
          <p:nvPr/>
        </p:nvSpPr>
        <p:spPr bwMode="white">
          <a:xfrm>
            <a:off x="8385917" y="3989665"/>
            <a:ext cx="323702" cy="24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8AFF4A3-95E8-5FF1-65D6-8DDB86E507A2}"/>
              </a:ext>
            </a:extLst>
          </p:cNvPr>
          <p:cNvSpPr/>
          <p:nvPr/>
        </p:nvSpPr>
        <p:spPr bwMode="white">
          <a:xfrm>
            <a:off x="9928264" y="4008718"/>
            <a:ext cx="190413" cy="209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2EF1B78-82B7-87EF-32BB-2C4D77A76CED}"/>
              </a:ext>
            </a:extLst>
          </p:cNvPr>
          <p:cNvSpPr/>
          <p:nvPr/>
        </p:nvSpPr>
        <p:spPr bwMode="white">
          <a:xfrm>
            <a:off x="6834049" y="4523159"/>
            <a:ext cx="323702" cy="25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7648356-6E17-0B5E-FB24-2880FF21B72C}"/>
              </a:ext>
            </a:extLst>
          </p:cNvPr>
          <p:cNvSpPr/>
          <p:nvPr/>
        </p:nvSpPr>
        <p:spPr bwMode="white">
          <a:xfrm>
            <a:off x="8185983" y="4542212"/>
            <a:ext cx="209454" cy="20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22FC32F-4779-ED33-7FBA-EFB76166B31C}"/>
              </a:ext>
            </a:extLst>
          </p:cNvPr>
          <p:cNvSpPr/>
          <p:nvPr/>
        </p:nvSpPr>
        <p:spPr bwMode="white">
          <a:xfrm>
            <a:off x="7053024" y="5047126"/>
            <a:ext cx="1666115" cy="266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71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AAF05E-0A4F-34E5-8616-E91144A2B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9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1F7A06-73CB-3F1F-6B76-6BD38B799164}"/>
              </a:ext>
            </a:extLst>
          </p:cNvPr>
          <p:cNvSpPr/>
          <p:nvPr/>
        </p:nvSpPr>
        <p:spPr bwMode="white">
          <a:xfrm>
            <a:off x="8852429" y="1199733"/>
            <a:ext cx="190413" cy="20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63C40D-24D9-1531-9BEA-6D07F0B82461}"/>
              </a:ext>
            </a:extLst>
          </p:cNvPr>
          <p:cNvSpPr/>
          <p:nvPr/>
        </p:nvSpPr>
        <p:spPr bwMode="white">
          <a:xfrm>
            <a:off x="10556628" y="1180648"/>
            <a:ext cx="323702" cy="248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A0CF04-4302-15F4-12DB-9C870AC03CAE}"/>
              </a:ext>
            </a:extLst>
          </p:cNvPr>
          <p:cNvSpPr/>
          <p:nvPr/>
        </p:nvSpPr>
        <p:spPr bwMode="white">
          <a:xfrm>
            <a:off x="6538909" y="1734109"/>
            <a:ext cx="304661" cy="20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F5E9B1-BCF8-0F8C-5B9B-E12B0143C4E8}"/>
              </a:ext>
            </a:extLst>
          </p:cNvPr>
          <p:cNvSpPr/>
          <p:nvPr/>
        </p:nvSpPr>
        <p:spPr bwMode="white">
          <a:xfrm>
            <a:off x="10223404" y="1734109"/>
            <a:ext cx="304661" cy="20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31F259-BB0E-62E7-30CE-65C9107F450F}"/>
              </a:ext>
            </a:extLst>
          </p:cNvPr>
          <p:cNvSpPr/>
          <p:nvPr/>
        </p:nvSpPr>
        <p:spPr bwMode="white">
          <a:xfrm>
            <a:off x="6529388" y="2249400"/>
            <a:ext cx="323702" cy="238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8790244-45A8-9A1A-260C-59C311A80725}"/>
              </a:ext>
            </a:extLst>
          </p:cNvPr>
          <p:cNvSpPr/>
          <p:nvPr/>
        </p:nvSpPr>
        <p:spPr bwMode="white">
          <a:xfrm>
            <a:off x="7852760" y="2268485"/>
            <a:ext cx="199933" cy="20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8D8A144-8F40-1944-65DF-D4A975A8B2DC}"/>
              </a:ext>
            </a:extLst>
          </p:cNvPr>
          <p:cNvSpPr/>
          <p:nvPr/>
        </p:nvSpPr>
        <p:spPr bwMode="white">
          <a:xfrm>
            <a:off x="8433520" y="3308609"/>
            <a:ext cx="1675637" cy="267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46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6BCFC3-E04E-AC19-A55F-4E65AAFE4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1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2547E8-A67B-EEBE-042E-05B4F2F68D13}"/>
              </a:ext>
            </a:extLst>
          </p:cNvPr>
          <p:cNvSpPr/>
          <p:nvPr/>
        </p:nvSpPr>
        <p:spPr bwMode="white">
          <a:xfrm>
            <a:off x="2340297" y="1342208"/>
            <a:ext cx="1018710" cy="505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A576DF-1859-C100-687C-2CE0FCA6C233}"/>
              </a:ext>
            </a:extLst>
          </p:cNvPr>
          <p:cNvSpPr/>
          <p:nvPr/>
        </p:nvSpPr>
        <p:spPr bwMode="white">
          <a:xfrm>
            <a:off x="3730314" y="1342208"/>
            <a:ext cx="561719" cy="743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467758-A1DD-DC7E-6246-51C098296D6C}"/>
              </a:ext>
            </a:extLst>
          </p:cNvPr>
          <p:cNvSpPr/>
          <p:nvPr/>
        </p:nvSpPr>
        <p:spPr bwMode="white">
          <a:xfrm>
            <a:off x="2816330" y="2267200"/>
            <a:ext cx="1009190" cy="743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2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28F719-9B0D-CC9F-256A-DAEB5D055C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8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F9B1FB-3AB8-19E4-65F4-3D22E78FB8B5}"/>
              </a:ext>
            </a:extLst>
          </p:cNvPr>
          <p:cNvSpPr/>
          <p:nvPr/>
        </p:nvSpPr>
        <p:spPr bwMode="white">
          <a:xfrm>
            <a:off x="712264" y="2487150"/>
            <a:ext cx="5388694" cy="1092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2023-07-26T05:25:06Z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