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09F54EE-4799-AEFF-3C05-375E788A78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628" b="46069"/>
          <a:stretch/>
        </p:blipFill>
        <p:spPr>
          <a:xfrm>
            <a:off x="3442252" y="3922709"/>
            <a:ext cx="5342060" cy="4681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48F99C03-E5D1-B0D4-87AE-48A41997C5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1604" b="59241"/>
          <a:stretch/>
        </p:blipFill>
        <p:spPr>
          <a:xfrm>
            <a:off x="3014339" y="2037971"/>
            <a:ext cx="6197887" cy="9748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5974BD9-9B13-9EE9-7655-E354A216F5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881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595E882-4F97-8B94-3D30-CB5D8E8C6536}"/>
              </a:ext>
            </a:extLst>
          </p:cNvPr>
          <p:cNvSpPr/>
          <p:nvPr/>
        </p:nvSpPr>
        <p:spPr bwMode="white">
          <a:xfrm>
            <a:off x="6193766" y="1630392"/>
            <a:ext cx="2382564" cy="24153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280784E-9DA1-FB29-1582-2DC92B54A367}"/>
              </a:ext>
            </a:extLst>
          </p:cNvPr>
          <p:cNvSpPr/>
          <p:nvPr/>
        </p:nvSpPr>
        <p:spPr bwMode="white">
          <a:xfrm>
            <a:off x="3467819" y="1630392"/>
            <a:ext cx="2424023" cy="24153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7D03EB8-5A01-B33F-3FFD-30A6E234C8E0}"/>
              </a:ext>
            </a:extLst>
          </p:cNvPr>
          <p:cNvSpPr/>
          <p:nvPr/>
        </p:nvSpPr>
        <p:spPr bwMode="white">
          <a:xfrm>
            <a:off x="854015" y="1630392"/>
            <a:ext cx="2514513" cy="24153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20007894-5679-3C04-60FE-F9A3E060978E}"/>
              </a:ext>
            </a:extLst>
          </p:cNvPr>
          <p:cNvSpPr/>
          <p:nvPr/>
        </p:nvSpPr>
        <p:spPr bwMode="white">
          <a:xfrm>
            <a:off x="8798944" y="1630392"/>
            <a:ext cx="2467154" cy="23463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92A261C8-58BB-CD89-89C0-FAF6D1AE7AC9}"/>
              </a:ext>
            </a:extLst>
          </p:cNvPr>
          <p:cNvSpPr/>
          <p:nvPr/>
        </p:nvSpPr>
        <p:spPr bwMode="white">
          <a:xfrm>
            <a:off x="8052694" y="4471219"/>
            <a:ext cx="523636" cy="2384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431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4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F2EBECD-BBB3-E71B-1748-6E03CA51ED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910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EF87F84-463F-E765-B65D-507F3129E11F}"/>
              </a:ext>
            </a:extLst>
          </p:cNvPr>
          <p:cNvSpPr/>
          <p:nvPr/>
        </p:nvSpPr>
        <p:spPr bwMode="white">
          <a:xfrm>
            <a:off x="864595" y="1768415"/>
            <a:ext cx="1685157" cy="5347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8845A7E-29CE-827F-0C74-D4F9C9B12152}"/>
              </a:ext>
            </a:extLst>
          </p:cNvPr>
          <p:cNvSpPr/>
          <p:nvPr/>
        </p:nvSpPr>
        <p:spPr bwMode="white">
          <a:xfrm>
            <a:off x="4396760" y="1312550"/>
            <a:ext cx="856727" cy="19336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8CEF733-8DEE-9F68-F1D5-97E97DD913FE}"/>
              </a:ext>
            </a:extLst>
          </p:cNvPr>
          <p:cNvSpPr/>
          <p:nvPr/>
        </p:nvSpPr>
        <p:spPr bwMode="white">
          <a:xfrm>
            <a:off x="6262809" y="1414732"/>
            <a:ext cx="742611" cy="17511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DC8029E-4FBB-1B78-39B8-8E1E1009F2B8}"/>
              </a:ext>
            </a:extLst>
          </p:cNvPr>
          <p:cNvSpPr/>
          <p:nvPr/>
        </p:nvSpPr>
        <p:spPr bwMode="white">
          <a:xfrm>
            <a:off x="8807571" y="2424023"/>
            <a:ext cx="1975448" cy="9747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img_16777215">
            <a:extLst>
              <a:ext uri="{FF2B5EF4-FFF2-40B4-BE49-F238E27FC236}">
                <a16:creationId xmlns:a16="http://schemas.microsoft.com/office/drawing/2014/main" id="{D7A1E18D-A8E4-556E-9B3F-1B3D435755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" t="-4990" r="312" b="92950"/>
          <a:stretch/>
        </p:blipFill>
        <p:spPr>
          <a:xfrm>
            <a:off x="664235" y="3390181"/>
            <a:ext cx="11179833" cy="3881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21007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7A1E18D-A8E4-556E-9B3F-1B3D435755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7"/>
          <a:stretch/>
        </p:blipFill>
        <p:spPr>
          <a:xfrm>
            <a:off x="360000" y="448574"/>
            <a:ext cx="11520000" cy="31355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E328711-5139-8D17-2C94-D0D99A42E4C3}"/>
              </a:ext>
            </a:extLst>
          </p:cNvPr>
          <p:cNvSpPr/>
          <p:nvPr/>
        </p:nvSpPr>
        <p:spPr bwMode="white">
          <a:xfrm>
            <a:off x="6116128" y="1095554"/>
            <a:ext cx="4891178" cy="23550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96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614ECEC-CC21-8987-8F30-AF73E1A676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9395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AB5A347-075B-923D-1E48-4D8B9149B149}"/>
              </a:ext>
            </a:extLst>
          </p:cNvPr>
          <p:cNvSpPr/>
          <p:nvPr/>
        </p:nvSpPr>
        <p:spPr bwMode="white">
          <a:xfrm>
            <a:off x="7729268" y="1802920"/>
            <a:ext cx="845389" cy="16561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270C36F-5BCD-DE0F-EADD-B1E4BF393B17}"/>
              </a:ext>
            </a:extLst>
          </p:cNvPr>
          <p:cNvSpPr/>
          <p:nvPr/>
        </p:nvSpPr>
        <p:spPr bwMode="white">
          <a:xfrm>
            <a:off x="5491636" y="1802920"/>
            <a:ext cx="971107" cy="23118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B23C7E8-A233-197E-794D-EEF63EC1C063}"/>
              </a:ext>
            </a:extLst>
          </p:cNvPr>
          <p:cNvSpPr/>
          <p:nvPr/>
        </p:nvSpPr>
        <p:spPr bwMode="white">
          <a:xfrm>
            <a:off x="6662677" y="3459109"/>
            <a:ext cx="2094545" cy="2479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3693B6B-3669-A763-0E2E-E0FCB4C6B98B}"/>
              </a:ext>
            </a:extLst>
          </p:cNvPr>
          <p:cNvSpPr/>
          <p:nvPr/>
        </p:nvSpPr>
        <p:spPr bwMode="white">
          <a:xfrm>
            <a:off x="7643004" y="3707038"/>
            <a:ext cx="931653" cy="14875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175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</cp:lastModifiedBy>
  <cp:revision>7</cp:revision>
  <dcterms:created xsi:type="dcterms:W3CDTF">2023-07-20T00:26:43Z</dcterms:created>
  <dcterms:modified xsi:type="dcterms:W3CDTF">2023-07-26T06:31:38Z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