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48F99C03-E5D1-B0D4-87AE-48A41997C5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1604" b="59241"/>
          <a:stretch/>
        </p:blipFill>
        <p:spPr>
          <a:xfrm>
            <a:off x="3014339" y="2037971"/>
            <a:ext cx="6197887" cy="974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48F99C03-E5D1-B0D4-87AE-48A41997C5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9" t="50054" r="27536" b="14605"/>
          <a:stretch/>
        </p:blipFill>
        <p:spPr>
          <a:xfrm>
            <a:off x="3421930" y="3959259"/>
            <a:ext cx="5382706" cy="603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7F289E-1651-8941-83E1-FF8340F9DB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75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F4E40A4-BE57-A869-0DFC-4F2FC68116C8}"/>
              </a:ext>
            </a:extLst>
          </p:cNvPr>
          <p:cNvSpPr/>
          <p:nvPr/>
        </p:nvSpPr>
        <p:spPr bwMode="white">
          <a:xfrm>
            <a:off x="3425652" y="2940210"/>
            <a:ext cx="285619" cy="257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FB2BF02-C082-0D57-A88E-33CB9393056B}"/>
              </a:ext>
            </a:extLst>
          </p:cNvPr>
          <p:cNvSpPr/>
          <p:nvPr/>
        </p:nvSpPr>
        <p:spPr bwMode="white">
          <a:xfrm>
            <a:off x="5624925" y="2940210"/>
            <a:ext cx="276099" cy="257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0209B9A-9DD5-0C85-FDBD-5D58EE92E2C1}"/>
              </a:ext>
            </a:extLst>
          </p:cNvPr>
          <p:cNvSpPr/>
          <p:nvPr/>
        </p:nvSpPr>
        <p:spPr bwMode="white">
          <a:xfrm>
            <a:off x="9414987" y="1176858"/>
            <a:ext cx="1567239" cy="510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30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D8220E-E398-43E8-D11B-848A630B62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2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62A51E7-9F07-D531-9A77-A261D55950B4}"/>
              </a:ext>
            </a:extLst>
          </p:cNvPr>
          <p:cNvSpPr/>
          <p:nvPr/>
        </p:nvSpPr>
        <p:spPr bwMode="white">
          <a:xfrm>
            <a:off x="4920396" y="1018381"/>
            <a:ext cx="247537" cy="190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903CB01-B02D-5902-F028-674F0EC0DFA8}"/>
              </a:ext>
            </a:extLst>
          </p:cNvPr>
          <p:cNvSpPr/>
          <p:nvPr/>
        </p:nvSpPr>
        <p:spPr bwMode="white">
          <a:xfrm>
            <a:off x="4577652" y="2306519"/>
            <a:ext cx="247537" cy="200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1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F58AF5-6B6E-EC6E-1F15-564A9DC1DC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70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68ED983-A262-D11D-D7C8-A82ED67D4C2E}"/>
              </a:ext>
            </a:extLst>
          </p:cNvPr>
          <p:cNvSpPr/>
          <p:nvPr/>
        </p:nvSpPr>
        <p:spPr bwMode="white">
          <a:xfrm>
            <a:off x="693223" y="1715677"/>
            <a:ext cx="2332562" cy="801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2560411-6A6C-F301-A744-E3A67188B96F}"/>
              </a:ext>
            </a:extLst>
          </p:cNvPr>
          <p:cNvSpPr/>
          <p:nvPr/>
        </p:nvSpPr>
        <p:spPr bwMode="white">
          <a:xfrm>
            <a:off x="3301884" y="1121790"/>
            <a:ext cx="1989818" cy="2017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9F66C0B-6A81-2745-CB7A-EB6C9A738D34}"/>
              </a:ext>
            </a:extLst>
          </p:cNvPr>
          <p:cNvSpPr/>
          <p:nvPr/>
        </p:nvSpPr>
        <p:spPr bwMode="white">
          <a:xfrm>
            <a:off x="5567801" y="1388853"/>
            <a:ext cx="3018049" cy="1423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63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672E0A-0053-64D5-1323-4D8E4689EA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09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94E375A-52F0-F2C6-AE7F-ACEE41406BF8}"/>
              </a:ext>
            </a:extLst>
          </p:cNvPr>
          <p:cNvSpPr/>
          <p:nvPr/>
        </p:nvSpPr>
        <p:spPr bwMode="white">
          <a:xfrm>
            <a:off x="721785" y="1094580"/>
            <a:ext cx="1342413" cy="1230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CAAF582-182A-1FAE-D175-A4B52FCC6EB5}"/>
              </a:ext>
            </a:extLst>
          </p:cNvPr>
          <p:cNvSpPr/>
          <p:nvPr/>
        </p:nvSpPr>
        <p:spPr bwMode="white">
          <a:xfrm>
            <a:off x="3140033" y="1094580"/>
            <a:ext cx="1342413" cy="1230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449E669-E33F-A392-8179-255AB5D0013D}"/>
              </a:ext>
            </a:extLst>
          </p:cNvPr>
          <p:cNvSpPr/>
          <p:nvPr/>
        </p:nvSpPr>
        <p:spPr bwMode="white">
          <a:xfrm>
            <a:off x="5567801" y="1065960"/>
            <a:ext cx="1361454" cy="1278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BF6F4E9-AA65-DADE-D6B6-654B69CE2AC9}"/>
              </a:ext>
            </a:extLst>
          </p:cNvPr>
          <p:cNvSpPr/>
          <p:nvPr/>
        </p:nvSpPr>
        <p:spPr bwMode="white">
          <a:xfrm>
            <a:off x="7995570" y="1323540"/>
            <a:ext cx="1209123" cy="1020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11EC583-E56F-A91E-CFBB-82C859A5A461}"/>
              </a:ext>
            </a:extLst>
          </p:cNvPr>
          <p:cNvSpPr/>
          <p:nvPr/>
        </p:nvSpPr>
        <p:spPr bwMode="white">
          <a:xfrm>
            <a:off x="10261487" y="1161360"/>
            <a:ext cx="1370975" cy="1173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7C96B4C-2CEB-85E6-D361-F894F6F9100F}"/>
              </a:ext>
            </a:extLst>
          </p:cNvPr>
          <p:cNvSpPr/>
          <p:nvPr/>
        </p:nvSpPr>
        <p:spPr bwMode="white">
          <a:xfrm>
            <a:off x="1159735" y="2496960"/>
            <a:ext cx="190413" cy="200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213BE28-2613-8DC7-488A-0FFA049356D7}"/>
              </a:ext>
            </a:extLst>
          </p:cNvPr>
          <p:cNvSpPr/>
          <p:nvPr/>
        </p:nvSpPr>
        <p:spPr bwMode="white">
          <a:xfrm>
            <a:off x="3577983" y="2496960"/>
            <a:ext cx="190413" cy="200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EE3E076-960D-2826-D9B0-92B9260DFB2C}"/>
              </a:ext>
            </a:extLst>
          </p:cNvPr>
          <p:cNvSpPr/>
          <p:nvPr/>
        </p:nvSpPr>
        <p:spPr bwMode="white">
          <a:xfrm>
            <a:off x="6015272" y="2496960"/>
            <a:ext cx="199933" cy="200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0479719-D937-FCD2-4E6B-7EDE56343B02}"/>
              </a:ext>
            </a:extLst>
          </p:cNvPr>
          <p:cNvSpPr/>
          <p:nvPr/>
        </p:nvSpPr>
        <p:spPr bwMode="white">
          <a:xfrm>
            <a:off x="8366876" y="2496960"/>
            <a:ext cx="190413" cy="200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AA34CA0-17B5-6740-2B99-CC27B202FB5D}"/>
              </a:ext>
            </a:extLst>
          </p:cNvPr>
          <p:cNvSpPr/>
          <p:nvPr/>
        </p:nvSpPr>
        <p:spPr bwMode="white">
          <a:xfrm>
            <a:off x="10708958" y="2496960"/>
            <a:ext cx="209454" cy="200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03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2EC3AF-E510-E80A-CC3D-0F75E5E571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15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AA45558-F3EF-7074-E198-02F9F576257D}"/>
              </a:ext>
            </a:extLst>
          </p:cNvPr>
          <p:cNvSpPr/>
          <p:nvPr/>
        </p:nvSpPr>
        <p:spPr bwMode="white">
          <a:xfrm>
            <a:off x="8433520" y="1417386"/>
            <a:ext cx="228495" cy="200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65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7</cp:revision>
  <dcterms:created xsi:type="dcterms:W3CDTF">2023-07-20T00:26:43Z</dcterms:created>
  <dcterms:modified xsi:type="dcterms:W3CDTF">2023-07-26T06:27:25Z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