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407773-5085-870C-D84B-946FB6F24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54" b="46102"/>
          <a:stretch/>
        </p:blipFill>
        <p:spPr>
          <a:xfrm>
            <a:off x="4303443" y="3698422"/>
            <a:ext cx="3565019" cy="47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EE1F45-4ECB-7262-C491-D2B258199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6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1515DC-F4EC-1EC2-C995-96A223BD4347}"/>
              </a:ext>
            </a:extLst>
          </p:cNvPr>
          <p:cNvSpPr/>
          <p:nvPr/>
        </p:nvSpPr>
        <p:spPr bwMode="white">
          <a:xfrm>
            <a:off x="2168925" y="1923971"/>
            <a:ext cx="218975" cy="16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EEC68C-D34A-0614-9F9E-720969D764FB}"/>
              </a:ext>
            </a:extLst>
          </p:cNvPr>
          <p:cNvSpPr/>
          <p:nvPr/>
        </p:nvSpPr>
        <p:spPr bwMode="white">
          <a:xfrm>
            <a:off x="5758214" y="1923971"/>
            <a:ext cx="228495" cy="16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69B35E-8519-57C2-1987-16B0EB79CD52}"/>
              </a:ext>
            </a:extLst>
          </p:cNvPr>
          <p:cNvSpPr/>
          <p:nvPr/>
        </p:nvSpPr>
        <p:spPr bwMode="white">
          <a:xfrm>
            <a:off x="9480793" y="1923971"/>
            <a:ext cx="218975" cy="16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133C6A-FD35-FF02-B5F2-DF9B972D1CE9}"/>
              </a:ext>
            </a:extLst>
          </p:cNvPr>
          <p:cNvSpPr/>
          <p:nvPr/>
        </p:nvSpPr>
        <p:spPr bwMode="white">
          <a:xfrm>
            <a:off x="2159404" y="2543838"/>
            <a:ext cx="218975" cy="16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E7EED7-CD83-58E6-4A16-0DD06DF6D261}"/>
              </a:ext>
            </a:extLst>
          </p:cNvPr>
          <p:cNvSpPr/>
          <p:nvPr/>
        </p:nvSpPr>
        <p:spPr bwMode="white">
          <a:xfrm>
            <a:off x="5901024" y="2543838"/>
            <a:ext cx="218975" cy="16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C279D3-4514-8ED3-D318-7B7592B5DF49}"/>
              </a:ext>
            </a:extLst>
          </p:cNvPr>
          <p:cNvSpPr/>
          <p:nvPr/>
        </p:nvSpPr>
        <p:spPr bwMode="white">
          <a:xfrm>
            <a:off x="9480793" y="2543838"/>
            <a:ext cx="218975" cy="16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2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D416D4-4518-97F4-7684-8800570E0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F69C80-C5F1-8B00-94B0-36934BB6B9AE}"/>
              </a:ext>
            </a:extLst>
          </p:cNvPr>
          <p:cNvSpPr/>
          <p:nvPr/>
        </p:nvSpPr>
        <p:spPr bwMode="white">
          <a:xfrm>
            <a:off x="1721454" y="979549"/>
            <a:ext cx="818776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889E7A-843B-025A-86A7-7CF47D182030}"/>
              </a:ext>
            </a:extLst>
          </p:cNvPr>
          <p:cNvSpPr/>
          <p:nvPr/>
        </p:nvSpPr>
        <p:spPr bwMode="white">
          <a:xfrm>
            <a:off x="4768066" y="979549"/>
            <a:ext cx="552198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01FC53-0E5A-CDA9-FBD5-1DB9962CB622}"/>
              </a:ext>
            </a:extLst>
          </p:cNvPr>
          <p:cNvSpPr/>
          <p:nvPr/>
        </p:nvSpPr>
        <p:spPr bwMode="white">
          <a:xfrm>
            <a:off x="6815008" y="979549"/>
            <a:ext cx="875900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0EE787-49BC-FABE-6222-BA39C3AE36D4}"/>
              </a:ext>
            </a:extLst>
          </p:cNvPr>
          <p:cNvSpPr/>
          <p:nvPr/>
        </p:nvSpPr>
        <p:spPr bwMode="white">
          <a:xfrm>
            <a:off x="10594710" y="979549"/>
            <a:ext cx="552198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B42A9C7-65CC-E1B5-B894-3004AF4A30AB}"/>
              </a:ext>
            </a:extLst>
          </p:cNvPr>
          <p:cNvSpPr/>
          <p:nvPr/>
        </p:nvSpPr>
        <p:spPr bwMode="white">
          <a:xfrm>
            <a:off x="3454214" y="2008954"/>
            <a:ext cx="1732760" cy="2135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F6F69C80-C5F1-8B00-94B0-36934BB6B9AE}"/>
              </a:ext>
            </a:extLst>
          </p:cNvPr>
          <p:cNvSpPr/>
          <p:nvPr/>
        </p:nvSpPr>
        <p:spPr bwMode="white">
          <a:xfrm>
            <a:off x="713647" y="1618162"/>
            <a:ext cx="1217259" cy="2535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F6F69C80-C5F1-8B00-94B0-36934BB6B9AE}"/>
              </a:ext>
            </a:extLst>
          </p:cNvPr>
          <p:cNvSpPr/>
          <p:nvPr/>
        </p:nvSpPr>
        <p:spPr bwMode="white">
          <a:xfrm>
            <a:off x="6162777" y="1618161"/>
            <a:ext cx="1528131" cy="3052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3B42A9C7-65CC-E1B5-B894-3004AF4A30AB}"/>
              </a:ext>
            </a:extLst>
          </p:cNvPr>
          <p:cNvSpPr/>
          <p:nvPr/>
        </p:nvSpPr>
        <p:spPr bwMode="white">
          <a:xfrm>
            <a:off x="8160775" y="1689405"/>
            <a:ext cx="1494960" cy="2155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3B42A9C7-65CC-E1B5-B894-3004AF4A30AB}"/>
              </a:ext>
            </a:extLst>
          </p:cNvPr>
          <p:cNvSpPr/>
          <p:nvPr/>
        </p:nvSpPr>
        <p:spPr bwMode="white">
          <a:xfrm>
            <a:off x="9738853" y="1689405"/>
            <a:ext cx="1494960" cy="2155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8FF0EC-6886-AD6C-16F5-2BD89B212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1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EE52CF-D50F-3B09-20BB-DF555033BB28}"/>
              </a:ext>
            </a:extLst>
          </p:cNvPr>
          <p:cNvSpPr/>
          <p:nvPr/>
        </p:nvSpPr>
        <p:spPr bwMode="white">
          <a:xfrm>
            <a:off x="750347" y="1474811"/>
            <a:ext cx="1504264" cy="7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5BB372-6ABA-9B97-A1FA-82CC4F7AB935}"/>
              </a:ext>
            </a:extLst>
          </p:cNvPr>
          <p:cNvSpPr/>
          <p:nvPr/>
        </p:nvSpPr>
        <p:spPr bwMode="white">
          <a:xfrm>
            <a:off x="3892165" y="1474811"/>
            <a:ext cx="1647074" cy="71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DA6DAF-3D3B-E037-4BDF-C4A7FBEBA662}"/>
              </a:ext>
            </a:extLst>
          </p:cNvPr>
          <p:cNvSpPr/>
          <p:nvPr/>
        </p:nvSpPr>
        <p:spPr bwMode="white">
          <a:xfrm>
            <a:off x="6748363" y="1474811"/>
            <a:ext cx="1237685" cy="6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9EDA51-F760-E5CD-44AB-F29B6A75F4C6}"/>
              </a:ext>
            </a:extLst>
          </p:cNvPr>
          <p:cNvSpPr/>
          <p:nvPr/>
        </p:nvSpPr>
        <p:spPr bwMode="white">
          <a:xfrm>
            <a:off x="9071404" y="1474811"/>
            <a:ext cx="1647074" cy="71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398CFCD-E537-46E4-B22B-358DD9F03526}"/>
              </a:ext>
            </a:extLst>
          </p:cNvPr>
          <p:cNvSpPr/>
          <p:nvPr/>
        </p:nvSpPr>
        <p:spPr bwMode="white">
          <a:xfrm>
            <a:off x="1245421" y="3266131"/>
            <a:ext cx="5785107" cy="90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7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2373F8-7678-20E6-E8CC-67B76B7F7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B54BD2-E77D-F6AC-0262-5D72F1A2C5C4}"/>
              </a:ext>
            </a:extLst>
          </p:cNvPr>
          <p:cNvSpPr/>
          <p:nvPr/>
        </p:nvSpPr>
        <p:spPr bwMode="white">
          <a:xfrm>
            <a:off x="1254942" y="2532555"/>
            <a:ext cx="6664107" cy="13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0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