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FDA362-FD33-E1DC-993E-92289B6128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5" b="43962"/>
          <a:stretch/>
        </p:blipFill>
        <p:spPr>
          <a:xfrm>
            <a:off x="3745300" y="3931336"/>
            <a:ext cx="4746838" cy="502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583E880-B807-905D-D448-1DDB02DE3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" r="71000" b="61460"/>
          <a:stretch/>
        </p:blipFill>
        <p:spPr>
          <a:xfrm>
            <a:off x="3745300" y="1945489"/>
            <a:ext cx="4681306" cy="93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9EDBF5-F30A-CC4C-69B7-D25DCD61C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7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67EA22-1A5C-80C8-FF8F-84DF4B21BA2F}"/>
              </a:ext>
            </a:extLst>
          </p:cNvPr>
          <p:cNvSpPr/>
          <p:nvPr/>
        </p:nvSpPr>
        <p:spPr bwMode="white">
          <a:xfrm>
            <a:off x="1778578" y="1790691"/>
            <a:ext cx="418909" cy="200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F096D1-7A26-3FB3-E637-A0DD0F5155BA}"/>
              </a:ext>
            </a:extLst>
          </p:cNvPr>
          <p:cNvSpPr/>
          <p:nvPr/>
        </p:nvSpPr>
        <p:spPr bwMode="white">
          <a:xfrm>
            <a:off x="4158743" y="1790691"/>
            <a:ext cx="418909" cy="200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FD15B9-4CAA-8E77-D5A8-19676143D67B}"/>
              </a:ext>
            </a:extLst>
          </p:cNvPr>
          <p:cNvSpPr/>
          <p:nvPr/>
        </p:nvSpPr>
        <p:spPr bwMode="white">
          <a:xfrm>
            <a:off x="1730975" y="2219898"/>
            <a:ext cx="875900" cy="219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12FA65-DFF0-7899-EA56-C6464342E381}"/>
              </a:ext>
            </a:extLst>
          </p:cNvPr>
          <p:cNvSpPr/>
          <p:nvPr/>
        </p:nvSpPr>
        <p:spPr bwMode="white">
          <a:xfrm>
            <a:off x="4425321" y="2219898"/>
            <a:ext cx="818778" cy="219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C73F83E-A6E2-6E73-AAC7-7BE5D2A251B7}"/>
              </a:ext>
            </a:extLst>
          </p:cNvPr>
          <p:cNvSpPr/>
          <p:nvPr/>
        </p:nvSpPr>
        <p:spPr bwMode="white">
          <a:xfrm>
            <a:off x="6986380" y="2429733"/>
            <a:ext cx="590280" cy="2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2497F1B-2705-F1A4-6377-BE86FEDFCF85}"/>
              </a:ext>
            </a:extLst>
          </p:cNvPr>
          <p:cNvSpPr/>
          <p:nvPr/>
        </p:nvSpPr>
        <p:spPr bwMode="white">
          <a:xfrm>
            <a:off x="1730975" y="2658644"/>
            <a:ext cx="866380" cy="219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85683A6-E9C7-3ACA-3867-C6104004F99B}"/>
              </a:ext>
            </a:extLst>
          </p:cNvPr>
          <p:cNvSpPr/>
          <p:nvPr/>
        </p:nvSpPr>
        <p:spPr bwMode="white">
          <a:xfrm>
            <a:off x="4425321" y="2668182"/>
            <a:ext cx="685487" cy="209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31C69CB-34DA-2301-9071-37AE60810499}"/>
              </a:ext>
            </a:extLst>
          </p:cNvPr>
          <p:cNvSpPr/>
          <p:nvPr/>
        </p:nvSpPr>
        <p:spPr bwMode="white">
          <a:xfrm>
            <a:off x="6291371" y="2858940"/>
            <a:ext cx="590280" cy="257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DE2B434-6F46-C69B-4E19-796F805A5ECE}"/>
              </a:ext>
            </a:extLst>
          </p:cNvPr>
          <p:cNvSpPr/>
          <p:nvPr/>
        </p:nvSpPr>
        <p:spPr bwMode="white">
          <a:xfrm>
            <a:off x="1778578" y="3106927"/>
            <a:ext cx="418909" cy="200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B13AA24-C705-5BB7-F4DE-047A3793F24E}"/>
              </a:ext>
            </a:extLst>
          </p:cNvPr>
          <p:cNvSpPr/>
          <p:nvPr/>
        </p:nvSpPr>
        <p:spPr bwMode="white">
          <a:xfrm>
            <a:off x="4425321" y="3097389"/>
            <a:ext cx="818778" cy="200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1B077E3-18C2-2274-D394-5AAD7CBA31AC}"/>
              </a:ext>
            </a:extLst>
          </p:cNvPr>
          <p:cNvSpPr/>
          <p:nvPr/>
        </p:nvSpPr>
        <p:spPr bwMode="white">
          <a:xfrm>
            <a:off x="6291371" y="3297686"/>
            <a:ext cx="590280" cy="257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BB55542-E47E-0EAE-EBCC-2EB811AFA4CD}"/>
              </a:ext>
            </a:extLst>
          </p:cNvPr>
          <p:cNvSpPr/>
          <p:nvPr/>
        </p:nvSpPr>
        <p:spPr bwMode="white">
          <a:xfrm>
            <a:off x="1730975" y="3536134"/>
            <a:ext cx="875900" cy="209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AF294ED-2051-6091-73E2-CB09A20A6B69}"/>
              </a:ext>
            </a:extLst>
          </p:cNvPr>
          <p:cNvSpPr/>
          <p:nvPr/>
        </p:nvSpPr>
        <p:spPr bwMode="white">
          <a:xfrm>
            <a:off x="4425322" y="3536134"/>
            <a:ext cx="552198" cy="200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1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F47A60-58B3-49C0-76F2-9E52C279F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3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8CE14C8-7AC8-3906-82CE-B926C998209C}"/>
              </a:ext>
            </a:extLst>
          </p:cNvPr>
          <p:cNvSpPr/>
          <p:nvPr/>
        </p:nvSpPr>
        <p:spPr bwMode="white">
          <a:xfrm>
            <a:off x="1254942" y="1430688"/>
            <a:ext cx="4697284" cy="855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E18B7C-6C25-8679-8B56-52740094F0A7}"/>
              </a:ext>
            </a:extLst>
          </p:cNvPr>
          <p:cNvSpPr/>
          <p:nvPr/>
        </p:nvSpPr>
        <p:spPr bwMode="white">
          <a:xfrm>
            <a:off x="8957157" y="1449809"/>
            <a:ext cx="752133" cy="238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771E72-8B5C-5DBA-AC5C-0E3CCDFDB640}"/>
              </a:ext>
            </a:extLst>
          </p:cNvPr>
          <p:cNvSpPr/>
          <p:nvPr/>
        </p:nvSpPr>
        <p:spPr bwMode="white">
          <a:xfrm>
            <a:off x="10613752" y="1449809"/>
            <a:ext cx="752133" cy="248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691CFC-FD27-FD27-81BF-68042919A401}"/>
              </a:ext>
            </a:extLst>
          </p:cNvPr>
          <p:cNvSpPr/>
          <p:nvPr/>
        </p:nvSpPr>
        <p:spPr bwMode="white">
          <a:xfrm>
            <a:off x="9261818" y="1774839"/>
            <a:ext cx="142809" cy="86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C923C76-D73F-27FC-65AB-452C0027EE0B}"/>
              </a:ext>
            </a:extLst>
          </p:cNvPr>
          <p:cNvSpPr/>
          <p:nvPr/>
        </p:nvSpPr>
        <p:spPr bwMode="white">
          <a:xfrm>
            <a:off x="10946975" y="1774839"/>
            <a:ext cx="152330" cy="86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8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4DBEFA-71F6-6766-8EA7-D5BFCCE5C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7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F5D68F-E09C-5957-4755-3D7533545595}"/>
              </a:ext>
            </a:extLst>
          </p:cNvPr>
          <p:cNvSpPr/>
          <p:nvPr/>
        </p:nvSpPr>
        <p:spPr bwMode="white">
          <a:xfrm>
            <a:off x="1035966" y="1351044"/>
            <a:ext cx="4191642" cy="1315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17A92B-1968-08DD-194F-744DA6C4667C}"/>
              </a:ext>
            </a:extLst>
          </p:cNvPr>
          <p:cNvSpPr/>
          <p:nvPr/>
        </p:nvSpPr>
        <p:spPr bwMode="white">
          <a:xfrm>
            <a:off x="1035965" y="3561834"/>
            <a:ext cx="3182351" cy="1174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4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FEDF18-37DF-E519-D8C9-1922EA3BD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40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A873588-0AFD-1446-509E-377B64429061}"/>
              </a:ext>
            </a:extLst>
          </p:cNvPr>
          <p:cNvSpPr/>
          <p:nvPr/>
        </p:nvSpPr>
        <p:spPr bwMode="white">
          <a:xfrm>
            <a:off x="1949950" y="1798751"/>
            <a:ext cx="314181" cy="209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B5A5D8-D4B1-7658-0C9C-4143582CF023}"/>
              </a:ext>
            </a:extLst>
          </p:cNvPr>
          <p:cNvSpPr/>
          <p:nvPr/>
        </p:nvSpPr>
        <p:spPr bwMode="white">
          <a:xfrm>
            <a:off x="4396760" y="1808279"/>
            <a:ext cx="199933" cy="200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718B46-AA00-A837-6DFB-3E5BD3CC9365}"/>
              </a:ext>
            </a:extLst>
          </p:cNvPr>
          <p:cNvSpPr/>
          <p:nvPr/>
        </p:nvSpPr>
        <p:spPr bwMode="white">
          <a:xfrm>
            <a:off x="7538578" y="1798751"/>
            <a:ext cx="599801" cy="209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A065C70-0EDA-3089-28D9-735ACF4A403D}"/>
              </a:ext>
            </a:extLst>
          </p:cNvPr>
          <p:cNvSpPr/>
          <p:nvPr/>
        </p:nvSpPr>
        <p:spPr bwMode="white">
          <a:xfrm>
            <a:off x="10699438" y="1798751"/>
            <a:ext cx="580760" cy="209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E52369E-3A01-5CC6-9737-A3F118692244}"/>
              </a:ext>
            </a:extLst>
          </p:cNvPr>
          <p:cNvSpPr/>
          <p:nvPr/>
        </p:nvSpPr>
        <p:spPr bwMode="white">
          <a:xfrm>
            <a:off x="3292363" y="2237046"/>
            <a:ext cx="618842" cy="209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3825549-A834-1CC0-EF1D-5D2A6736EAD3}"/>
              </a:ext>
            </a:extLst>
          </p:cNvPr>
          <p:cNvSpPr/>
          <p:nvPr/>
        </p:nvSpPr>
        <p:spPr bwMode="white">
          <a:xfrm>
            <a:off x="8081256" y="2237046"/>
            <a:ext cx="742612" cy="209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B6888EB-1354-4761-1030-027362472113}"/>
              </a:ext>
            </a:extLst>
          </p:cNvPr>
          <p:cNvSpPr/>
          <p:nvPr/>
        </p:nvSpPr>
        <p:spPr bwMode="white">
          <a:xfrm>
            <a:off x="6995900" y="2656284"/>
            <a:ext cx="314181" cy="24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7F8A309-C9A5-8876-67DF-BC8FECCBB519}"/>
              </a:ext>
            </a:extLst>
          </p:cNvPr>
          <p:cNvSpPr/>
          <p:nvPr/>
        </p:nvSpPr>
        <p:spPr bwMode="white">
          <a:xfrm>
            <a:off x="1540561" y="3094579"/>
            <a:ext cx="323702" cy="24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CC9AC5C-510B-7CC6-4A08-B44D7D21456B}"/>
              </a:ext>
            </a:extLst>
          </p:cNvPr>
          <p:cNvSpPr/>
          <p:nvPr/>
        </p:nvSpPr>
        <p:spPr bwMode="white">
          <a:xfrm>
            <a:off x="1273983" y="3980697"/>
            <a:ext cx="8240953" cy="752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B3A1DF1F-9FEA-F333-90E9-1A0CA319B5A0}"/>
              </a:ext>
            </a:extLst>
          </p:cNvPr>
          <p:cNvSpPr/>
          <p:nvPr/>
        </p:nvSpPr>
        <p:spPr bwMode="white">
          <a:xfrm>
            <a:off x="1273983" y="4828703"/>
            <a:ext cx="1675636" cy="276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7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2023-07-26T07:04:47Z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