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6554AA-8F7D-A310-7A6C-5C57D0788A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5" b="41930"/>
          <a:stretch/>
        </p:blipFill>
        <p:spPr>
          <a:xfrm>
            <a:off x="3745300" y="3827819"/>
            <a:ext cx="4746838" cy="511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583E880-B807-905D-D448-1DDB02DE3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" r="71000" b="61460"/>
          <a:stretch/>
        </p:blipFill>
        <p:spPr>
          <a:xfrm>
            <a:off x="3745300" y="1945489"/>
            <a:ext cx="4681306" cy="93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B78739-0F57-1C4C-724D-BA81B819A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3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3461E9-4014-32D9-03E1-DE0B55D2D40E}"/>
              </a:ext>
            </a:extLst>
          </p:cNvPr>
          <p:cNvSpPr/>
          <p:nvPr/>
        </p:nvSpPr>
        <p:spPr bwMode="white">
          <a:xfrm>
            <a:off x="4396760" y="1677801"/>
            <a:ext cx="466512" cy="200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1FB2B3-B35C-C726-04ED-EE029112C75B}"/>
              </a:ext>
            </a:extLst>
          </p:cNvPr>
          <p:cNvSpPr/>
          <p:nvPr/>
        </p:nvSpPr>
        <p:spPr bwMode="white">
          <a:xfrm>
            <a:off x="7957487" y="1677801"/>
            <a:ext cx="599802" cy="200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9B8619-D206-D218-0170-893E1B14D805}"/>
              </a:ext>
            </a:extLst>
          </p:cNvPr>
          <p:cNvSpPr/>
          <p:nvPr/>
        </p:nvSpPr>
        <p:spPr bwMode="white">
          <a:xfrm>
            <a:off x="6691239" y="2097970"/>
            <a:ext cx="378155" cy="291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468A2EB-5AAC-5DB1-42B8-0C3C7B6FCA1F}"/>
              </a:ext>
            </a:extLst>
          </p:cNvPr>
          <p:cNvSpPr/>
          <p:nvPr/>
        </p:nvSpPr>
        <p:spPr bwMode="white">
          <a:xfrm>
            <a:off x="9528396" y="2097970"/>
            <a:ext cx="428429" cy="21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FF5A072-DEFC-9A92-59D5-998F2C48DEF2}"/>
              </a:ext>
            </a:extLst>
          </p:cNvPr>
          <p:cNvSpPr/>
          <p:nvPr/>
        </p:nvSpPr>
        <p:spPr bwMode="white">
          <a:xfrm>
            <a:off x="8976198" y="2527688"/>
            <a:ext cx="1342412" cy="200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EEE8F9B-A00B-5166-FBF4-88600B35E54B}"/>
              </a:ext>
            </a:extLst>
          </p:cNvPr>
          <p:cNvSpPr/>
          <p:nvPr/>
        </p:nvSpPr>
        <p:spPr bwMode="white">
          <a:xfrm>
            <a:off x="1454876" y="2947856"/>
            <a:ext cx="733090" cy="200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F322B08-94F7-8083-8634-FD8C711A4220}"/>
              </a:ext>
            </a:extLst>
          </p:cNvPr>
          <p:cNvSpPr/>
          <p:nvPr/>
        </p:nvSpPr>
        <p:spPr bwMode="white">
          <a:xfrm>
            <a:off x="6805487" y="2947856"/>
            <a:ext cx="142809" cy="200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23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F7DD82-84CF-3FA0-1A03-A018C1696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7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DAC618-1308-F13F-49FC-A08EBE28A036}"/>
              </a:ext>
            </a:extLst>
          </p:cNvPr>
          <p:cNvSpPr/>
          <p:nvPr/>
        </p:nvSpPr>
        <p:spPr bwMode="white">
          <a:xfrm>
            <a:off x="3378049" y="1645870"/>
            <a:ext cx="190413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9B7AD5-5B38-A3ED-E1C9-C023F6C39A72}"/>
              </a:ext>
            </a:extLst>
          </p:cNvPr>
          <p:cNvSpPr/>
          <p:nvPr/>
        </p:nvSpPr>
        <p:spPr bwMode="white">
          <a:xfrm>
            <a:off x="5158413" y="1645870"/>
            <a:ext cx="466512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BC07B3-C17B-8B17-8FB1-181F69330A34}"/>
              </a:ext>
            </a:extLst>
          </p:cNvPr>
          <p:cNvSpPr/>
          <p:nvPr/>
        </p:nvSpPr>
        <p:spPr bwMode="white">
          <a:xfrm>
            <a:off x="7281520" y="1645870"/>
            <a:ext cx="599800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5A72DC-6872-384A-F8B1-20C1F5CF4C8B}"/>
              </a:ext>
            </a:extLst>
          </p:cNvPr>
          <p:cNvSpPr/>
          <p:nvPr/>
        </p:nvSpPr>
        <p:spPr bwMode="white">
          <a:xfrm>
            <a:off x="3368528" y="2198318"/>
            <a:ext cx="199933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0D4CBD3-B05D-4BA8-8E82-A5D2CC2E2626}"/>
              </a:ext>
            </a:extLst>
          </p:cNvPr>
          <p:cNvSpPr/>
          <p:nvPr/>
        </p:nvSpPr>
        <p:spPr bwMode="white">
          <a:xfrm>
            <a:off x="5148892" y="2198318"/>
            <a:ext cx="476033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22FB99-E920-6B75-FF30-D9ADDE0B7375}"/>
              </a:ext>
            </a:extLst>
          </p:cNvPr>
          <p:cNvSpPr/>
          <p:nvPr/>
        </p:nvSpPr>
        <p:spPr bwMode="white">
          <a:xfrm>
            <a:off x="7281520" y="2198318"/>
            <a:ext cx="599800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755CEA7-FDAC-72CD-EB9A-45FE578EA67C}"/>
              </a:ext>
            </a:extLst>
          </p:cNvPr>
          <p:cNvSpPr/>
          <p:nvPr/>
        </p:nvSpPr>
        <p:spPr bwMode="white">
          <a:xfrm>
            <a:off x="3320925" y="2741242"/>
            <a:ext cx="314181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8942320-9C8A-84B4-5DA4-3022BAC2B2EB}"/>
              </a:ext>
            </a:extLst>
          </p:cNvPr>
          <p:cNvSpPr/>
          <p:nvPr/>
        </p:nvSpPr>
        <p:spPr bwMode="white">
          <a:xfrm>
            <a:off x="5110809" y="2741242"/>
            <a:ext cx="580760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85FB80D-5C58-A0EC-40F2-7A8B0DE11D4F}"/>
              </a:ext>
            </a:extLst>
          </p:cNvPr>
          <p:cNvSpPr/>
          <p:nvPr/>
        </p:nvSpPr>
        <p:spPr bwMode="white">
          <a:xfrm>
            <a:off x="7233917" y="2741242"/>
            <a:ext cx="714049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25D03EC5-7FB4-2867-71EC-4A15C68BF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6" y="4273419"/>
            <a:ext cx="11520000" cy="2137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2E9B93E-ABC9-5CDB-9E6E-02D45427A0A9}"/>
              </a:ext>
            </a:extLst>
          </p:cNvPr>
          <p:cNvSpPr/>
          <p:nvPr/>
        </p:nvSpPr>
        <p:spPr bwMode="white">
          <a:xfrm>
            <a:off x="1207337" y="4779584"/>
            <a:ext cx="4682186" cy="870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7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BB14C8-2E8C-58FF-3C53-8F50DD238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1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C14921-0CC2-D62D-FDF8-0D75B297EFFE}"/>
              </a:ext>
            </a:extLst>
          </p:cNvPr>
          <p:cNvSpPr/>
          <p:nvPr/>
        </p:nvSpPr>
        <p:spPr bwMode="white">
          <a:xfrm>
            <a:off x="1245421" y="1380282"/>
            <a:ext cx="3056132" cy="88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AD9AC458-1F42-64CF-0EDA-C0FBE57E1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25735"/>
            <a:ext cx="11520000" cy="2641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6113649-8D35-35FC-4D9B-8DB1F8A08679}"/>
              </a:ext>
            </a:extLst>
          </p:cNvPr>
          <p:cNvSpPr/>
          <p:nvPr/>
        </p:nvSpPr>
        <p:spPr bwMode="white">
          <a:xfrm>
            <a:off x="1254942" y="4450664"/>
            <a:ext cx="5551300" cy="914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1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237470-469B-E443-8893-11D94241D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0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29533C-BB98-6CD7-D5CD-F7557A0AF043}"/>
              </a:ext>
            </a:extLst>
          </p:cNvPr>
          <p:cNvSpPr/>
          <p:nvPr/>
        </p:nvSpPr>
        <p:spPr bwMode="white">
          <a:xfrm>
            <a:off x="1273983" y="2057904"/>
            <a:ext cx="4350440" cy="782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0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2023-07-26T07:03:32Z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