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D4379E-379C-BA2A-4F4A-97ADAF5807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6" b="39076"/>
          <a:stretch/>
        </p:blipFill>
        <p:spPr>
          <a:xfrm>
            <a:off x="3206717" y="4164249"/>
            <a:ext cx="5963162" cy="571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7EBA7F-5B2A-DB26-845A-22E222B6A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86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F9C296-7EB0-407F-A205-41E684AB94AA}"/>
              </a:ext>
            </a:extLst>
          </p:cNvPr>
          <p:cNvSpPr/>
          <p:nvPr/>
        </p:nvSpPr>
        <p:spPr bwMode="white">
          <a:xfrm>
            <a:off x="2483107" y="1712637"/>
            <a:ext cx="323702" cy="200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992915-B3B4-9891-2A81-DF3A929F6C06}"/>
              </a:ext>
            </a:extLst>
          </p:cNvPr>
          <p:cNvSpPr/>
          <p:nvPr/>
        </p:nvSpPr>
        <p:spPr bwMode="white">
          <a:xfrm>
            <a:off x="8224066" y="1712637"/>
            <a:ext cx="599802" cy="20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71D007-F904-3052-CE11-EB05441AB794}"/>
              </a:ext>
            </a:extLst>
          </p:cNvPr>
          <p:cNvSpPr/>
          <p:nvPr/>
        </p:nvSpPr>
        <p:spPr bwMode="white">
          <a:xfrm>
            <a:off x="2892495" y="2150815"/>
            <a:ext cx="599801" cy="20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7FB9267-B3F9-85B7-EBDC-9AD083DFBB66}"/>
              </a:ext>
            </a:extLst>
          </p:cNvPr>
          <p:cNvSpPr/>
          <p:nvPr/>
        </p:nvSpPr>
        <p:spPr bwMode="white">
          <a:xfrm>
            <a:off x="4530049" y="2150815"/>
            <a:ext cx="295140" cy="200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9692D71-7BBB-8D18-0A73-B74440805296}"/>
              </a:ext>
            </a:extLst>
          </p:cNvPr>
          <p:cNvSpPr/>
          <p:nvPr/>
        </p:nvSpPr>
        <p:spPr bwMode="white">
          <a:xfrm>
            <a:off x="7957487" y="2150815"/>
            <a:ext cx="466512" cy="20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E0E3AEB-7DEE-E514-D316-E52A372622C6}"/>
              </a:ext>
            </a:extLst>
          </p:cNvPr>
          <p:cNvSpPr/>
          <p:nvPr/>
        </p:nvSpPr>
        <p:spPr bwMode="white">
          <a:xfrm>
            <a:off x="9452231" y="2150815"/>
            <a:ext cx="333223" cy="20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1EDA872-088E-D5DB-DBE6-9141D093F2EB}"/>
              </a:ext>
            </a:extLst>
          </p:cNvPr>
          <p:cNvSpPr/>
          <p:nvPr/>
        </p:nvSpPr>
        <p:spPr bwMode="white">
          <a:xfrm>
            <a:off x="1988033" y="3093851"/>
            <a:ext cx="418909" cy="200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07F8192-CFD7-9889-89D8-19DFA1B9B485}"/>
              </a:ext>
            </a:extLst>
          </p:cNvPr>
          <p:cNvSpPr/>
          <p:nvPr/>
        </p:nvSpPr>
        <p:spPr bwMode="white">
          <a:xfrm>
            <a:off x="4587173" y="3084326"/>
            <a:ext cx="685487" cy="219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5B8236D-8D52-1A34-1967-CD7DF5A36F42}"/>
              </a:ext>
            </a:extLst>
          </p:cNvPr>
          <p:cNvSpPr/>
          <p:nvPr/>
        </p:nvSpPr>
        <p:spPr bwMode="white">
          <a:xfrm>
            <a:off x="7176793" y="3084326"/>
            <a:ext cx="552198" cy="20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DD3CB80-3C70-A72F-C99A-8A5A96660792}"/>
              </a:ext>
            </a:extLst>
          </p:cNvPr>
          <p:cNvSpPr/>
          <p:nvPr/>
        </p:nvSpPr>
        <p:spPr bwMode="white">
          <a:xfrm>
            <a:off x="9766413" y="3084326"/>
            <a:ext cx="552198" cy="20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90950C1-6CD1-2FE9-E238-A579B6B445D9}"/>
              </a:ext>
            </a:extLst>
          </p:cNvPr>
          <p:cNvSpPr/>
          <p:nvPr/>
        </p:nvSpPr>
        <p:spPr bwMode="white">
          <a:xfrm>
            <a:off x="3159075" y="3503453"/>
            <a:ext cx="1275768" cy="2143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0BBA1C0-CF3F-1B12-9ED1-20E31E60735B}"/>
              </a:ext>
            </a:extLst>
          </p:cNvPr>
          <p:cNvSpPr/>
          <p:nvPr/>
        </p:nvSpPr>
        <p:spPr bwMode="white">
          <a:xfrm>
            <a:off x="7957487" y="3484402"/>
            <a:ext cx="1742282" cy="2117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790B316B-4C07-F30E-6A0E-BD3A9F195679}"/>
              </a:ext>
            </a:extLst>
          </p:cNvPr>
          <p:cNvSpPr/>
          <p:nvPr/>
        </p:nvSpPr>
        <p:spPr bwMode="white">
          <a:xfrm>
            <a:off x="702743" y="3484402"/>
            <a:ext cx="1542347" cy="14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A026AC84-E462-4917-D7FA-FCDF911163FD}"/>
              </a:ext>
            </a:extLst>
          </p:cNvPr>
          <p:cNvSpPr/>
          <p:nvPr/>
        </p:nvSpPr>
        <p:spPr bwMode="white">
          <a:xfrm>
            <a:off x="6148561" y="3484402"/>
            <a:ext cx="1523305" cy="2117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3" name="矩形 52">
            <a:extLst>
              <a:ext uri="{FF2B5EF4-FFF2-40B4-BE49-F238E27FC236}">
                <a16:creationId xmlns:a16="http://schemas.microsoft.com/office/drawing/2014/main" id="{490950C1-6CD1-2FE9-E238-A579B6B445D9}"/>
              </a:ext>
            </a:extLst>
          </p:cNvPr>
          <p:cNvSpPr/>
          <p:nvPr/>
        </p:nvSpPr>
        <p:spPr bwMode="white">
          <a:xfrm>
            <a:off x="4434841" y="3458889"/>
            <a:ext cx="1275768" cy="2143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4" name="矩形 53">
            <a:extLst>
              <a:ext uri="{FF2B5EF4-FFF2-40B4-BE49-F238E27FC236}">
                <a16:creationId xmlns:a16="http://schemas.microsoft.com/office/drawing/2014/main" id="{C0BBA1C0-CF3F-1B12-9ED1-20E31E60735B}"/>
              </a:ext>
            </a:extLst>
          </p:cNvPr>
          <p:cNvSpPr/>
          <p:nvPr/>
        </p:nvSpPr>
        <p:spPr bwMode="white">
          <a:xfrm>
            <a:off x="9723570" y="3484402"/>
            <a:ext cx="1622856" cy="2117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95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35BE12-CC03-23BB-704F-DF5D40F3E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7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7E28444-295E-E083-3F1D-FBBD8C958CF6}"/>
              </a:ext>
            </a:extLst>
          </p:cNvPr>
          <p:cNvSpPr/>
          <p:nvPr/>
        </p:nvSpPr>
        <p:spPr bwMode="white">
          <a:xfrm>
            <a:off x="3923071" y="1236633"/>
            <a:ext cx="1387671" cy="163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46B03EC-4A78-6FCC-80ED-B60435CB4492}"/>
              </a:ext>
            </a:extLst>
          </p:cNvPr>
          <p:cNvSpPr/>
          <p:nvPr/>
        </p:nvSpPr>
        <p:spPr bwMode="white">
          <a:xfrm>
            <a:off x="9586452" y="1236633"/>
            <a:ext cx="1227233" cy="1600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5B8297F-964A-42E2-73A7-A90B3EC1314E}"/>
              </a:ext>
            </a:extLst>
          </p:cNvPr>
          <p:cNvSpPr/>
          <p:nvPr/>
        </p:nvSpPr>
        <p:spPr bwMode="white">
          <a:xfrm>
            <a:off x="2978181" y="3237644"/>
            <a:ext cx="257057" cy="20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E7B661B-F846-495C-D1AC-81A8A8B08AE3}"/>
              </a:ext>
            </a:extLst>
          </p:cNvPr>
          <p:cNvSpPr/>
          <p:nvPr/>
        </p:nvSpPr>
        <p:spPr bwMode="white">
          <a:xfrm>
            <a:off x="8642975" y="3247173"/>
            <a:ext cx="266578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3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3686F7-83EC-1F47-2EDC-46895CCD6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318CD2-E044-62D1-95DF-FB22F1C876F2}"/>
              </a:ext>
            </a:extLst>
          </p:cNvPr>
          <p:cNvSpPr/>
          <p:nvPr/>
        </p:nvSpPr>
        <p:spPr bwMode="white">
          <a:xfrm>
            <a:off x="7348165" y="1626820"/>
            <a:ext cx="466511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803753-C50E-98C4-68D5-171877AC32CC}"/>
              </a:ext>
            </a:extLst>
          </p:cNvPr>
          <p:cNvSpPr/>
          <p:nvPr/>
        </p:nvSpPr>
        <p:spPr bwMode="white">
          <a:xfrm>
            <a:off x="3235239" y="2169743"/>
            <a:ext cx="199933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04CEAC-3FD3-E72A-37FF-96CC2E4E2C90}"/>
              </a:ext>
            </a:extLst>
          </p:cNvPr>
          <p:cNvSpPr/>
          <p:nvPr/>
        </p:nvSpPr>
        <p:spPr bwMode="white">
          <a:xfrm>
            <a:off x="6110479" y="2169743"/>
            <a:ext cx="199933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1CDAD4-61E0-4E2B-B119-456F63BD8E8C}"/>
              </a:ext>
            </a:extLst>
          </p:cNvPr>
          <p:cNvSpPr/>
          <p:nvPr/>
        </p:nvSpPr>
        <p:spPr bwMode="white">
          <a:xfrm>
            <a:off x="4606214" y="2722192"/>
            <a:ext cx="466512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1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9A688E-B615-764E-79AF-91B9D267F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948191-C6B7-B9A3-1AD2-BEE157EC0866}"/>
              </a:ext>
            </a:extLst>
          </p:cNvPr>
          <p:cNvSpPr/>
          <p:nvPr/>
        </p:nvSpPr>
        <p:spPr bwMode="white">
          <a:xfrm>
            <a:off x="702743" y="1362532"/>
            <a:ext cx="6155257" cy="975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F948191-C6B7-B9A3-1AD2-BEE157EC0866}"/>
              </a:ext>
            </a:extLst>
          </p:cNvPr>
          <p:cNvSpPr/>
          <p:nvPr/>
        </p:nvSpPr>
        <p:spPr bwMode="white">
          <a:xfrm>
            <a:off x="360000" y="2632407"/>
            <a:ext cx="3592568" cy="716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3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C1F98C-0248-D4D0-9D93-1B59FEFB4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7" y="1174822"/>
            <a:ext cx="11520000" cy="1351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90EFA4-E162-E078-2EE9-9F715DAB5877}"/>
              </a:ext>
            </a:extLst>
          </p:cNvPr>
          <p:cNvSpPr/>
          <p:nvPr/>
        </p:nvSpPr>
        <p:spPr bwMode="white">
          <a:xfrm>
            <a:off x="3729691" y="1749990"/>
            <a:ext cx="2056462" cy="29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C29A688E-B615-764E-79AF-91B9D267F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2" r="68772"/>
          <a:stretch/>
        </p:blipFill>
        <p:spPr>
          <a:xfrm>
            <a:off x="132208" y="295578"/>
            <a:ext cx="3597483" cy="795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679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2023-07-26T07:02:05Z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