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804E6-A428-B247-C050-962F59B0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6" b="46829"/>
          <a:stretch/>
        </p:blipFill>
        <p:spPr>
          <a:xfrm>
            <a:off x="3104372" y="3732929"/>
            <a:ext cx="5963162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C3E60E-11AC-F337-E63E-E15EA1761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2EE7D8-9008-59F0-3132-C60A3925C4EA}"/>
              </a:ext>
            </a:extLst>
          </p:cNvPr>
          <p:cNvSpPr/>
          <p:nvPr/>
        </p:nvSpPr>
        <p:spPr bwMode="white">
          <a:xfrm>
            <a:off x="5206016" y="1798130"/>
            <a:ext cx="314181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1C045E-AD34-CD22-39EB-978674AF9B8E}"/>
              </a:ext>
            </a:extLst>
          </p:cNvPr>
          <p:cNvSpPr/>
          <p:nvPr/>
        </p:nvSpPr>
        <p:spPr bwMode="white">
          <a:xfrm>
            <a:off x="6243768" y="1798130"/>
            <a:ext cx="466512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CE5C2F-CAB9-134A-CB7F-210BD74A3656}"/>
              </a:ext>
            </a:extLst>
          </p:cNvPr>
          <p:cNvSpPr/>
          <p:nvPr/>
        </p:nvSpPr>
        <p:spPr bwMode="white">
          <a:xfrm>
            <a:off x="7319603" y="1798130"/>
            <a:ext cx="314181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6B6DC9-39CD-70F5-6A4E-D7B959B60821}"/>
              </a:ext>
            </a:extLst>
          </p:cNvPr>
          <p:cNvSpPr/>
          <p:nvPr/>
        </p:nvSpPr>
        <p:spPr bwMode="white">
          <a:xfrm>
            <a:off x="8233586" y="1798130"/>
            <a:ext cx="333223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961C40-B842-0D4C-3A7B-A450A5D6407D}"/>
              </a:ext>
            </a:extLst>
          </p:cNvPr>
          <p:cNvSpPr/>
          <p:nvPr/>
        </p:nvSpPr>
        <p:spPr bwMode="white">
          <a:xfrm>
            <a:off x="5424991" y="2321952"/>
            <a:ext cx="314181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78375A-4D93-DE5D-8EFF-3E2E29D8807D}"/>
              </a:ext>
            </a:extLst>
          </p:cNvPr>
          <p:cNvSpPr/>
          <p:nvPr/>
        </p:nvSpPr>
        <p:spPr bwMode="white">
          <a:xfrm>
            <a:off x="8157421" y="2321952"/>
            <a:ext cx="447471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7B3AD8-A011-B475-53BF-312EB9EF2E75}"/>
              </a:ext>
            </a:extLst>
          </p:cNvPr>
          <p:cNvSpPr/>
          <p:nvPr/>
        </p:nvSpPr>
        <p:spPr bwMode="white">
          <a:xfrm>
            <a:off x="2816330" y="2760058"/>
            <a:ext cx="199933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D0F2AD-61BE-9D62-8335-670B6E2AE8AF}"/>
              </a:ext>
            </a:extLst>
          </p:cNvPr>
          <p:cNvSpPr/>
          <p:nvPr/>
        </p:nvSpPr>
        <p:spPr bwMode="white">
          <a:xfrm>
            <a:off x="1245421" y="3169592"/>
            <a:ext cx="3655933" cy="7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3F47B24-1036-7772-E900-A1C3CCE4A1F5}"/>
              </a:ext>
            </a:extLst>
          </p:cNvPr>
          <p:cNvSpPr/>
          <p:nvPr/>
        </p:nvSpPr>
        <p:spPr bwMode="white">
          <a:xfrm>
            <a:off x="6024793" y="3169592"/>
            <a:ext cx="2313520" cy="733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50B387-AFDC-3A04-B691-06B45F98C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18F38C-EEA3-66FD-1414-9493B62136C0}"/>
              </a:ext>
            </a:extLst>
          </p:cNvPr>
          <p:cNvSpPr/>
          <p:nvPr/>
        </p:nvSpPr>
        <p:spPr bwMode="white">
          <a:xfrm>
            <a:off x="1978512" y="941221"/>
            <a:ext cx="561719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CB12CD-8EB6-3341-5EA2-601210A43AD3}"/>
              </a:ext>
            </a:extLst>
          </p:cNvPr>
          <p:cNvSpPr/>
          <p:nvPr/>
        </p:nvSpPr>
        <p:spPr bwMode="white">
          <a:xfrm>
            <a:off x="4168264" y="941221"/>
            <a:ext cx="685487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FF37BC-FB79-E03B-E66C-1590EE21018E}"/>
              </a:ext>
            </a:extLst>
          </p:cNvPr>
          <p:cNvSpPr/>
          <p:nvPr/>
        </p:nvSpPr>
        <p:spPr bwMode="white">
          <a:xfrm>
            <a:off x="7167272" y="941221"/>
            <a:ext cx="418909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9A5E80-916F-8D43-9BC7-6F0CFECBFECC}"/>
              </a:ext>
            </a:extLst>
          </p:cNvPr>
          <p:cNvSpPr/>
          <p:nvPr/>
        </p:nvSpPr>
        <p:spPr bwMode="white">
          <a:xfrm>
            <a:off x="10042512" y="941221"/>
            <a:ext cx="552198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D86A67-C898-D895-F52E-E4998101FC7E}"/>
              </a:ext>
            </a:extLst>
          </p:cNvPr>
          <p:cNvSpPr/>
          <p:nvPr/>
        </p:nvSpPr>
        <p:spPr bwMode="white">
          <a:xfrm>
            <a:off x="2987702" y="1341407"/>
            <a:ext cx="1266249" cy="204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E2BB71-EA1E-8D6C-AB7A-A9BB080D570A}"/>
              </a:ext>
            </a:extLst>
          </p:cNvPr>
          <p:cNvSpPr/>
          <p:nvPr/>
        </p:nvSpPr>
        <p:spPr bwMode="white">
          <a:xfrm>
            <a:off x="8452562" y="1341407"/>
            <a:ext cx="1218712" cy="204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60B7E9-B247-17C9-3535-FF90B13BFD95}"/>
              </a:ext>
            </a:extLst>
          </p:cNvPr>
          <p:cNvSpPr/>
          <p:nvPr/>
        </p:nvSpPr>
        <p:spPr bwMode="white">
          <a:xfrm>
            <a:off x="693223" y="1341408"/>
            <a:ext cx="1266247" cy="217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5D982F0-37D9-52AA-4115-197C68C3383A}"/>
              </a:ext>
            </a:extLst>
          </p:cNvPr>
          <p:cNvSpPr/>
          <p:nvPr/>
        </p:nvSpPr>
        <p:spPr bwMode="white">
          <a:xfrm>
            <a:off x="6177123" y="1331850"/>
            <a:ext cx="1047272" cy="133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FED86A67-C898-D895-F52E-E4998101FC7E}"/>
              </a:ext>
            </a:extLst>
          </p:cNvPr>
          <p:cNvSpPr/>
          <p:nvPr/>
        </p:nvSpPr>
        <p:spPr bwMode="white">
          <a:xfrm>
            <a:off x="4292101" y="1331850"/>
            <a:ext cx="1447071" cy="98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0DE2BB71-EA1E-8D6C-AB7A-A9BB080D570A}"/>
              </a:ext>
            </a:extLst>
          </p:cNvPr>
          <p:cNvSpPr/>
          <p:nvPr/>
        </p:nvSpPr>
        <p:spPr bwMode="white">
          <a:xfrm>
            <a:off x="9709255" y="1289001"/>
            <a:ext cx="1450358" cy="204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7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454807-EBC7-A056-579F-6B9EC2D3B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566DA0-CEC1-CEBF-F79D-B471F1A95AC5}"/>
              </a:ext>
            </a:extLst>
          </p:cNvPr>
          <p:cNvSpPr/>
          <p:nvPr/>
        </p:nvSpPr>
        <p:spPr bwMode="white">
          <a:xfrm>
            <a:off x="1035966" y="932686"/>
            <a:ext cx="3189421" cy="85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E4DC7B-1C04-21F3-2923-19E23E042F9A}"/>
              </a:ext>
            </a:extLst>
          </p:cNvPr>
          <p:cNvSpPr/>
          <p:nvPr/>
        </p:nvSpPr>
        <p:spPr bwMode="white">
          <a:xfrm>
            <a:off x="1055008" y="2688925"/>
            <a:ext cx="3560124" cy="84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8191CD-8635-FB2D-589A-CBA880D81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D00CFA-6CFF-D25C-1F54-5E051E046FB0}"/>
              </a:ext>
            </a:extLst>
          </p:cNvPr>
          <p:cNvSpPr/>
          <p:nvPr/>
        </p:nvSpPr>
        <p:spPr bwMode="white">
          <a:xfrm>
            <a:off x="1254941" y="1380530"/>
            <a:ext cx="4050303" cy="1405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3726D-2148-2B9C-06D3-5D17C5935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7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86CAF4-D2E2-5112-1329-9CC6FCBB0CAA}"/>
              </a:ext>
            </a:extLst>
          </p:cNvPr>
          <p:cNvSpPr/>
          <p:nvPr/>
        </p:nvSpPr>
        <p:spPr bwMode="white">
          <a:xfrm>
            <a:off x="1254942" y="2133174"/>
            <a:ext cx="6793503" cy="93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