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E8CB7B-FC4A-0D29-A94E-40765F076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9" b="37112"/>
          <a:stretch/>
        </p:blipFill>
        <p:spPr>
          <a:xfrm>
            <a:off x="3936821" y="3707050"/>
            <a:ext cx="4298264" cy="51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82493E-880D-5392-38FF-888C49951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4CC6BA-0C28-E438-E7A6-E2154EDEE65D}"/>
              </a:ext>
            </a:extLst>
          </p:cNvPr>
          <p:cNvSpPr/>
          <p:nvPr/>
        </p:nvSpPr>
        <p:spPr bwMode="white">
          <a:xfrm>
            <a:off x="2007074" y="2065115"/>
            <a:ext cx="209454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807C41-9F02-8FBC-40C0-2AF16123351F}"/>
              </a:ext>
            </a:extLst>
          </p:cNvPr>
          <p:cNvSpPr/>
          <p:nvPr/>
        </p:nvSpPr>
        <p:spPr bwMode="white">
          <a:xfrm>
            <a:off x="2425983" y="2074641"/>
            <a:ext cx="209454" cy="209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D7411C-86BA-2B6F-D9D0-4D961F6B4043}"/>
              </a:ext>
            </a:extLst>
          </p:cNvPr>
          <p:cNvSpPr/>
          <p:nvPr/>
        </p:nvSpPr>
        <p:spPr bwMode="white">
          <a:xfrm>
            <a:off x="6881652" y="2055589"/>
            <a:ext cx="209454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C9DD3E-D33B-9836-D8A1-438FAB7DA0F1}"/>
              </a:ext>
            </a:extLst>
          </p:cNvPr>
          <p:cNvSpPr/>
          <p:nvPr/>
        </p:nvSpPr>
        <p:spPr bwMode="white">
          <a:xfrm>
            <a:off x="7376727" y="2055589"/>
            <a:ext cx="209454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3CD445-B147-0DFC-B195-2DB991E09AAC}"/>
              </a:ext>
            </a:extLst>
          </p:cNvPr>
          <p:cNvSpPr/>
          <p:nvPr/>
        </p:nvSpPr>
        <p:spPr bwMode="white">
          <a:xfrm>
            <a:off x="7776595" y="2055589"/>
            <a:ext cx="209454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A51E1A-28DE-3192-02A1-B72BFA4F2432}"/>
              </a:ext>
            </a:extLst>
          </p:cNvPr>
          <p:cNvSpPr/>
          <p:nvPr/>
        </p:nvSpPr>
        <p:spPr bwMode="white">
          <a:xfrm>
            <a:off x="3901685" y="2455672"/>
            <a:ext cx="190413" cy="19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BD43669-C9F0-611E-23BF-8F0A757B78BD}"/>
              </a:ext>
            </a:extLst>
          </p:cNvPr>
          <p:cNvSpPr/>
          <p:nvPr/>
        </p:nvSpPr>
        <p:spPr bwMode="white">
          <a:xfrm>
            <a:off x="9661685" y="2436621"/>
            <a:ext cx="190413" cy="19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C16C21-AF00-BEF0-DFBF-F02902F5A1F9}"/>
              </a:ext>
            </a:extLst>
          </p:cNvPr>
          <p:cNvSpPr/>
          <p:nvPr/>
        </p:nvSpPr>
        <p:spPr bwMode="white">
          <a:xfrm>
            <a:off x="6881652" y="2884333"/>
            <a:ext cx="218975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3E5228-ADB2-0F9A-482F-F0A1A3CE359A}"/>
              </a:ext>
            </a:extLst>
          </p:cNvPr>
          <p:cNvSpPr/>
          <p:nvPr/>
        </p:nvSpPr>
        <p:spPr bwMode="white">
          <a:xfrm>
            <a:off x="7376727" y="2884333"/>
            <a:ext cx="209454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A643E9E-60D8-A7A9-2464-8111BC01EF11}"/>
              </a:ext>
            </a:extLst>
          </p:cNvPr>
          <p:cNvSpPr/>
          <p:nvPr/>
        </p:nvSpPr>
        <p:spPr bwMode="white">
          <a:xfrm>
            <a:off x="7376727" y="3408251"/>
            <a:ext cx="209454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4A7535B-F903-4E6C-6338-D855572EBEFB}"/>
              </a:ext>
            </a:extLst>
          </p:cNvPr>
          <p:cNvSpPr/>
          <p:nvPr/>
        </p:nvSpPr>
        <p:spPr bwMode="white">
          <a:xfrm>
            <a:off x="7776595" y="3398725"/>
            <a:ext cx="199933" cy="228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2BB5DA6-CD72-31D4-5371-F683B89992B2}"/>
              </a:ext>
            </a:extLst>
          </p:cNvPr>
          <p:cNvSpPr/>
          <p:nvPr/>
        </p:nvSpPr>
        <p:spPr bwMode="white">
          <a:xfrm>
            <a:off x="2007074" y="3855963"/>
            <a:ext cx="199933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15366B4-B36E-D9A8-ABEF-4E482AD1AB5E}"/>
              </a:ext>
            </a:extLst>
          </p:cNvPr>
          <p:cNvSpPr/>
          <p:nvPr/>
        </p:nvSpPr>
        <p:spPr bwMode="white">
          <a:xfrm>
            <a:off x="2425983" y="3855963"/>
            <a:ext cx="209454" cy="21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F7F4A8E-8733-5FB2-F17D-728F4A35C9FC}"/>
              </a:ext>
            </a:extLst>
          </p:cNvPr>
          <p:cNvSpPr/>
          <p:nvPr/>
        </p:nvSpPr>
        <p:spPr bwMode="white">
          <a:xfrm>
            <a:off x="7376727" y="3827385"/>
            <a:ext cx="209454" cy="228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7EBB6B6-3090-C0FB-56E9-246BE91C7B79}"/>
              </a:ext>
            </a:extLst>
          </p:cNvPr>
          <p:cNvSpPr/>
          <p:nvPr/>
        </p:nvSpPr>
        <p:spPr bwMode="white">
          <a:xfrm>
            <a:off x="7776595" y="3827385"/>
            <a:ext cx="199933" cy="228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019043-2925-0B66-23AD-B35E67E05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498C43-41C4-6B07-89AD-5BEE06358886}"/>
              </a:ext>
            </a:extLst>
          </p:cNvPr>
          <p:cNvSpPr/>
          <p:nvPr/>
        </p:nvSpPr>
        <p:spPr bwMode="white">
          <a:xfrm>
            <a:off x="2000232" y="982541"/>
            <a:ext cx="837818" cy="28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71A468-4998-ECE1-33FF-50E628A7D405}"/>
              </a:ext>
            </a:extLst>
          </p:cNvPr>
          <p:cNvSpPr/>
          <p:nvPr/>
        </p:nvSpPr>
        <p:spPr bwMode="white">
          <a:xfrm>
            <a:off x="4280430" y="1007919"/>
            <a:ext cx="257063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2B5C53-1623-C405-D98D-5B312F58DC41}"/>
              </a:ext>
            </a:extLst>
          </p:cNvPr>
          <p:cNvSpPr/>
          <p:nvPr/>
        </p:nvSpPr>
        <p:spPr bwMode="white">
          <a:xfrm>
            <a:off x="7033983" y="1007919"/>
            <a:ext cx="818776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D1021C-6376-6CF3-D905-4C49C33C18AD}"/>
              </a:ext>
            </a:extLst>
          </p:cNvPr>
          <p:cNvSpPr/>
          <p:nvPr/>
        </p:nvSpPr>
        <p:spPr bwMode="white">
          <a:xfrm>
            <a:off x="9899702" y="1007919"/>
            <a:ext cx="818776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071F97-FC7A-D38B-2691-970E691E42B7}"/>
              </a:ext>
            </a:extLst>
          </p:cNvPr>
          <p:cNvSpPr/>
          <p:nvPr/>
        </p:nvSpPr>
        <p:spPr bwMode="white">
          <a:xfrm>
            <a:off x="8908025" y="1408104"/>
            <a:ext cx="1425677" cy="219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DCB2106-65AE-4081-91AA-5B16A3CD25EC}"/>
              </a:ext>
            </a:extLst>
          </p:cNvPr>
          <p:cNvSpPr/>
          <p:nvPr/>
        </p:nvSpPr>
        <p:spPr bwMode="white">
          <a:xfrm>
            <a:off x="693223" y="1327355"/>
            <a:ext cx="1504264" cy="212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C02BC33-189B-83D7-99BC-503F8C4A4571}"/>
              </a:ext>
            </a:extLst>
          </p:cNvPr>
          <p:cNvSpPr/>
          <p:nvPr/>
        </p:nvSpPr>
        <p:spPr bwMode="white">
          <a:xfrm>
            <a:off x="3444694" y="1327355"/>
            <a:ext cx="1542347" cy="2186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3DAC242-B6F5-B6CF-8064-2CFEA905CFC1}"/>
              </a:ext>
            </a:extLst>
          </p:cNvPr>
          <p:cNvSpPr/>
          <p:nvPr/>
        </p:nvSpPr>
        <p:spPr bwMode="white">
          <a:xfrm>
            <a:off x="6120000" y="1408105"/>
            <a:ext cx="1056793" cy="131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63" y="1063580"/>
            <a:ext cx="196596" cy="98298"/>
          </a:xfrm>
          <a:prstGeom prst="rect">
            <a:avLst/>
          </a:prstGeom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92B5C53-1623-C405-D98D-5B312F58DC41}"/>
              </a:ext>
            </a:extLst>
          </p:cNvPr>
          <p:cNvSpPr/>
          <p:nvPr/>
        </p:nvSpPr>
        <p:spPr bwMode="white">
          <a:xfrm>
            <a:off x="4310663" y="982541"/>
            <a:ext cx="818776" cy="234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2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852E45-0D8E-292D-B850-2CBF4D525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EC3291-236D-FA69-7CBD-10446B455BC0}"/>
              </a:ext>
            </a:extLst>
          </p:cNvPr>
          <p:cNvSpPr/>
          <p:nvPr/>
        </p:nvSpPr>
        <p:spPr bwMode="white">
          <a:xfrm>
            <a:off x="3930247" y="1002889"/>
            <a:ext cx="1504264" cy="223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2E4BCB-811E-87D0-01E0-A1A7FCE01C49}"/>
              </a:ext>
            </a:extLst>
          </p:cNvPr>
          <p:cNvSpPr/>
          <p:nvPr/>
        </p:nvSpPr>
        <p:spPr bwMode="white">
          <a:xfrm>
            <a:off x="9509355" y="1081548"/>
            <a:ext cx="1256727" cy="1484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5F969C-6E0C-B311-E9FD-A4767AFDD4D8}"/>
              </a:ext>
            </a:extLst>
          </p:cNvPr>
          <p:cNvSpPr/>
          <p:nvPr/>
        </p:nvSpPr>
        <p:spPr bwMode="white">
          <a:xfrm>
            <a:off x="8233586" y="2993748"/>
            <a:ext cx="266578" cy="20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7DEDBAE-BA83-5AF4-919F-C0859158894E}"/>
              </a:ext>
            </a:extLst>
          </p:cNvPr>
          <p:cNvSpPr/>
          <p:nvPr/>
        </p:nvSpPr>
        <p:spPr bwMode="white">
          <a:xfrm>
            <a:off x="2540231" y="3241855"/>
            <a:ext cx="266578" cy="20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A1F27C-58A9-0CAF-4661-4EA727DD7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03E37D-A472-111D-C791-6ECD02616F8D}"/>
              </a:ext>
            </a:extLst>
          </p:cNvPr>
          <p:cNvSpPr/>
          <p:nvPr/>
        </p:nvSpPr>
        <p:spPr bwMode="white">
          <a:xfrm>
            <a:off x="1035966" y="1399586"/>
            <a:ext cx="3941476" cy="77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107B67-C294-65EB-E8D4-289EAE1849BB}"/>
              </a:ext>
            </a:extLst>
          </p:cNvPr>
          <p:cNvSpPr/>
          <p:nvPr/>
        </p:nvSpPr>
        <p:spPr bwMode="white">
          <a:xfrm>
            <a:off x="6567470" y="1409123"/>
            <a:ext cx="3429384" cy="938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1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4A5793-EFC1-2B77-B151-8C5A292E6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579E04-6AF9-C70F-0171-D21281779ED4}"/>
              </a:ext>
            </a:extLst>
          </p:cNvPr>
          <p:cNvSpPr/>
          <p:nvPr/>
        </p:nvSpPr>
        <p:spPr bwMode="white">
          <a:xfrm>
            <a:off x="1254941" y="1656873"/>
            <a:ext cx="6543337" cy="982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2023-07-28T14:57:34Z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