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83E880-B807-905D-D448-1DDB02DE33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" r="71000" b="61460"/>
          <a:stretch/>
        </p:blipFill>
        <p:spPr>
          <a:xfrm>
            <a:off x="3745300" y="1945489"/>
            <a:ext cx="4681306" cy="93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F583E880-B807-905D-D448-1DDB02DE33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0" t="50836" r="34427" b="12781"/>
          <a:stretch/>
        </p:blipFill>
        <p:spPr>
          <a:xfrm>
            <a:off x="4358397" y="3791450"/>
            <a:ext cx="3769744" cy="621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FD70C1-B027-F0D8-12D8-0B7B633DE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32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12416B-F233-C077-EEE9-B89B0E4BC925}"/>
              </a:ext>
            </a:extLst>
          </p:cNvPr>
          <p:cNvSpPr/>
          <p:nvPr/>
        </p:nvSpPr>
        <p:spPr bwMode="white">
          <a:xfrm>
            <a:off x="7100628" y="2216743"/>
            <a:ext cx="209454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882229-C032-BD0F-75A2-6FA97A0B092A}"/>
              </a:ext>
            </a:extLst>
          </p:cNvPr>
          <p:cNvSpPr/>
          <p:nvPr/>
        </p:nvSpPr>
        <p:spPr bwMode="white">
          <a:xfrm>
            <a:off x="8623933" y="2216743"/>
            <a:ext cx="218975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E0BB13-EDD7-5D94-6295-AD237AE6C0D8}"/>
              </a:ext>
            </a:extLst>
          </p:cNvPr>
          <p:cNvSpPr/>
          <p:nvPr/>
        </p:nvSpPr>
        <p:spPr bwMode="white">
          <a:xfrm>
            <a:off x="9604561" y="2207221"/>
            <a:ext cx="390347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47E420-A87F-AB83-002F-EE9C60E86292}"/>
              </a:ext>
            </a:extLst>
          </p:cNvPr>
          <p:cNvSpPr/>
          <p:nvPr/>
        </p:nvSpPr>
        <p:spPr bwMode="white">
          <a:xfrm>
            <a:off x="1188297" y="3616441"/>
            <a:ext cx="599801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1F26748-132B-2E2E-E73C-F4C375CC277A}"/>
              </a:ext>
            </a:extLst>
          </p:cNvPr>
          <p:cNvSpPr/>
          <p:nvPr/>
        </p:nvSpPr>
        <p:spPr bwMode="white">
          <a:xfrm>
            <a:off x="2368859" y="3616441"/>
            <a:ext cx="199933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1E9225A-94AC-54CF-BC2F-EB93F99AD279}"/>
              </a:ext>
            </a:extLst>
          </p:cNvPr>
          <p:cNvSpPr/>
          <p:nvPr/>
        </p:nvSpPr>
        <p:spPr bwMode="white">
          <a:xfrm>
            <a:off x="3159074" y="3616441"/>
            <a:ext cx="476033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922837D-525B-5C99-8F23-E6152C9BCF7A}"/>
              </a:ext>
            </a:extLst>
          </p:cNvPr>
          <p:cNvSpPr/>
          <p:nvPr/>
        </p:nvSpPr>
        <p:spPr bwMode="white">
          <a:xfrm>
            <a:off x="6643636" y="3578354"/>
            <a:ext cx="190414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366D564-8F25-BB1D-1BE5-10ED64158F70}"/>
              </a:ext>
            </a:extLst>
          </p:cNvPr>
          <p:cNvSpPr/>
          <p:nvPr/>
        </p:nvSpPr>
        <p:spPr bwMode="white">
          <a:xfrm>
            <a:off x="7100628" y="3587876"/>
            <a:ext cx="209454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1E0CBDD-EA72-FB8A-E239-BF74138A5D03}"/>
              </a:ext>
            </a:extLst>
          </p:cNvPr>
          <p:cNvSpPr/>
          <p:nvPr/>
        </p:nvSpPr>
        <p:spPr bwMode="white">
          <a:xfrm>
            <a:off x="8557289" y="3587876"/>
            <a:ext cx="352264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3DC9F04-3DA9-FD97-AAD2-C21F064985BC}"/>
              </a:ext>
            </a:extLst>
          </p:cNvPr>
          <p:cNvSpPr/>
          <p:nvPr/>
        </p:nvSpPr>
        <p:spPr bwMode="white">
          <a:xfrm>
            <a:off x="9604561" y="3587876"/>
            <a:ext cx="390347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1FD993A-DB29-C3DA-D103-9B1FBAF0D06B}"/>
              </a:ext>
            </a:extLst>
          </p:cNvPr>
          <p:cNvSpPr/>
          <p:nvPr/>
        </p:nvSpPr>
        <p:spPr bwMode="white">
          <a:xfrm>
            <a:off x="6643636" y="4073486"/>
            <a:ext cx="190414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A4A8C19-4B25-E46F-8596-24E01A38A79B}"/>
              </a:ext>
            </a:extLst>
          </p:cNvPr>
          <p:cNvSpPr/>
          <p:nvPr/>
        </p:nvSpPr>
        <p:spPr bwMode="white">
          <a:xfrm>
            <a:off x="7100628" y="4073486"/>
            <a:ext cx="209454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3ED22D1-487D-3165-8110-1A94C1025AE2}"/>
              </a:ext>
            </a:extLst>
          </p:cNvPr>
          <p:cNvSpPr/>
          <p:nvPr/>
        </p:nvSpPr>
        <p:spPr bwMode="white">
          <a:xfrm>
            <a:off x="2702082" y="5311314"/>
            <a:ext cx="314181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8D80DE2-527D-3CBC-F62E-FF2CCE77B72F}"/>
              </a:ext>
            </a:extLst>
          </p:cNvPr>
          <p:cNvSpPr/>
          <p:nvPr/>
        </p:nvSpPr>
        <p:spPr bwMode="white">
          <a:xfrm>
            <a:off x="6253289" y="5311314"/>
            <a:ext cx="447471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042C5058-62F6-0962-7665-F77578193974}"/>
              </a:ext>
            </a:extLst>
          </p:cNvPr>
          <p:cNvSpPr/>
          <p:nvPr/>
        </p:nvSpPr>
        <p:spPr bwMode="white">
          <a:xfrm>
            <a:off x="9947305" y="5320836"/>
            <a:ext cx="409388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50791A-DDFF-8033-F669-88317844D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4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F42101-F9ED-1DEB-FFD7-1B694BDCACAF}"/>
              </a:ext>
            </a:extLst>
          </p:cNvPr>
          <p:cNvSpPr/>
          <p:nvPr/>
        </p:nvSpPr>
        <p:spPr bwMode="white">
          <a:xfrm>
            <a:off x="1711933" y="913653"/>
            <a:ext cx="685487" cy="21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2EF67C-7BB2-8D99-D73D-A5258F08617C}"/>
              </a:ext>
            </a:extLst>
          </p:cNvPr>
          <p:cNvSpPr/>
          <p:nvPr/>
        </p:nvSpPr>
        <p:spPr bwMode="white">
          <a:xfrm>
            <a:off x="4444363" y="913653"/>
            <a:ext cx="685487" cy="21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28A532-1076-2FEF-6C16-B681E6E996E3}"/>
              </a:ext>
            </a:extLst>
          </p:cNvPr>
          <p:cNvSpPr/>
          <p:nvPr/>
        </p:nvSpPr>
        <p:spPr bwMode="white">
          <a:xfrm>
            <a:off x="7310082" y="913653"/>
            <a:ext cx="685487" cy="21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DCCF9C-3C0F-9549-E2F4-53BDB9AF7BD3}"/>
              </a:ext>
            </a:extLst>
          </p:cNvPr>
          <p:cNvSpPr/>
          <p:nvPr/>
        </p:nvSpPr>
        <p:spPr bwMode="white">
          <a:xfrm>
            <a:off x="10042512" y="913653"/>
            <a:ext cx="685487" cy="21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D63A029-79BF-BB10-78A6-689C81BC0B55}"/>
              </a:ext>
            </a:extLst>
          </p:cNvPr>
          <p:cNvSpPr/>
          <p:nvPr/>
        </p:nvSpPr>
        <p:spPr bwMode="white">
          <a:xfrm>
            <a:off x="864594" y="1228663"/>
            <a:ext cx="1190082" cy="2147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E1E95B77-3E96-DBB1-209F-D1A133930908}"/>
              </a:ext>
            </a:extLst>
          </p:cNvPr>
          <p:cNvSpPr/>
          <p:nvPr/>
        </p:nvSpPr>
        <p:spPr bwMode="white">
          <a:xfrm>
            <a:off x="3411794" y="1228663"/>
            <a:ext cx="1032568" cy="2147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517522A3-462D-8318-0D58-E592CC5D2CDE}"/>
              </a:ext>
            </a:extLst>
          </p:cNvPr>
          <p:cNvSpPr/>
          <p:nvPr/>
        </p:nvSpPr>
        <p:spPr bwMode="white">
          <a:xfrm>
            <a:off x="6135329" y="1228663"/>
            <a:ext cx="1355646" cy="2147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22552EFB-F08E-88BB-2526-09215C87230E}"/>
              </a:ext>
            </a:extLst>
          </p:cNvPr>
          <p:cNvSpPr/>
          <p:nvPr/>
        </p:nvSpPr>
        <p:spPr bwMode="white">
          <a:xfrm>
            <a:off x="8839200" y="1228663"/>
            <a:ext cx="1425677" cy="2147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6DCCF9C-3C0F-9549-E2F4-53BDB9AF7BD3}"/>
              </a:ext>
            </a:extLst>
          </p:cNvPr>
          <p:cNvSpPr/>
          <p:nvPr/>
        </p:nvSpPr>
        <p:spPr bwMode="white">
          <a:xfrm>
            <a:off x="6470408" y="371770"/>
            <a:ext cx="1638422" cy="344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21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31" grpId="0" animBg="1"/>
      <p:bldP spid="32" grpId="0" animBg="1"/>
      <p:bldP spid="3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124DEB-2621-2716-FE32-73D0FCEDD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0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ECD110-EDC0-54AA-203D-D9B8699DD739}"/>
              </a:ext>
            </a:extLst>
          </p:cNvPr>
          <p:cNvSpPr/>
          <p:nvPr/>
        </p:nvSpPr>
        <p:spPr bwMode="white">
          <a:xfrm>
            <a:off x="1035966" y="970259"/>
            <a:ext cx="4010487" cy="763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DED0F1-2630-FC2E-640B-14ABBD2A0B75}"/>
              </a:ext>
            </a:extLst>
          </p:cNvPr>
          <p:cNvSpPr/>
          <p:nvPr/>
        </p:nvSpPr>
        <p:spPr bwMode="white">
          <a:xfrm>
            <a:off x="1035966" y="2715220"/>
            <a:ext cx="4217521" cy="72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1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A846D2-EBEC-C170-15AC-4534746B3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3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71B68B-BD43-986C-4705-6F10AE8D8697}"/>
              </a:ext>
            </a:extLst>
          </p:cNvPr>
          <p:cNvSpPr/>
          <p:nvPr/>
        </p:nvSpPr>
        <p:spPr bwMode="white">
          <a:xfrm>
            <a:off x="1245421" y="2258404"/>
            <a:ext cx="4801696" cy="855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7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8</cp:revision>
  <dcterms:created xsi:type="dcterms:W3CDTF">2023-07-20T00:26:43Z</dcterms:created>
  <dcterms:modified xsi:type="dcterms:W3CDTF">2023-07-26T06:55:38Z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