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0CA04B-5D7F-D809-4A18-0486D13AAE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70" b="40644"/>
          <a:stretch/>
        </p:blipFill>
        <p:spPr>
          <a:xfrm>
            <a:off x="3745300" y="3689796"/>
            <a:ext cx="4738211" cy="571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A76443-7DFA-3A47-9C13-06EAD7CA6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5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470AA3-2524-F69D-6FDC-4E427C281D10}"/>
              </a:ext>
            </a:extLst>
          </p:cNvPr>
          <p:cNvSpPr/>
          <p:nvPr/>
        </p:nvSpPr>
        <p:spPr bwMode="white">
          <a:xfrm>
            <a:off x="3092429" y="1686032"/>
            <a:ext cx="466512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479568-45FE-F0D1-E3DD-1A54E2EA617F}"/>
              </a:ext>
            </a:extLst>
          </p:cNvPr>
          <p:cNvSpPr/>
          <p:nvPr/>
        </p:nvSpPr>
        <p:spPr bwMode="white">
          <a:xfrm>
            <a:off x="8147900" y="1686032"/>
            <a:ext cx="609322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B94166-A093-1DD7-080E-CC39E37B0EFB}"/>
              </a:ext>
            </a:extLst>
          </p:cNvPr>
          <p:cNvSpPr/>
          <p:nvPr/>
        </p:nvSpPr>
        <p:spPr bwMode="white">
          <a:xfrm>
            <a:off x="4263471" y="2124863"/>
            <a:ext cx="466512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F7E3E7-3A03-035B-37D8-1177EB14DC60}"/>
              </a:ext>
            </a:extLst>
          </p:cNvPr>
          <p:cNvSpPr/>
          <p:nvPr/>
        </p:nvSpPr>
        <p:spPr bwMode="white">
          <a:xfrm>
            <a:off x="8909553" y="2124863"/>
            <a:ext cx="599801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87513F-FC81-EA55-A7E7-985D2433F07B}"/>
              </a:ext>
            </a:extLst>
          </p:cNvPr>
          <p:cNvSpPr/>
          <p:nvPr/>
        </p:nvSpPr>
        <p:spPr bwMode="white">
          <a:xfrm>
            <a:off x="10509024" y="2563694"/>
            <a:ext cx="285619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0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E1DED8-A440-BCFD-FD2A-150E6B36F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5D0F1C-1FDD-B823-E003-21F4B2EE17CA}"/>
              </a:ext>
            </a:extLst>
          </p:cNvPr>
          <p:cNvSpPr/>
          <p:nvPr/>
        </p:nvSpPr>
        <p:spPr bwMode="white">
          <a:xfrm>
            <a:off x="2130842" y="922136"/>
            <a:ext cx="818776" cy="219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268197-5D50-AB64-CE82-88712003861C}"/>
              </a:ext>
            </a:extLst>
          </p:cNvPr>
          <p:cNvSpPr/>
          <p:nvPr/>
        </p:nvSpPr>
        <p:spPr bwMode="white">
          <a:xfrm>
            <a:off x="4758545" y="922136"/>
            <a:ext cx="552198" cy="200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4FCDBC-B3B7-519F-EE26-79F6214D5404}"/>
              </a:ext>
            </a:extLst>
          </p:cNvPr>
          <p:cNvSpPr/>
          <p:nvPr/>
        </p:nvSpPr>
        <p:spPr bwMode="white">
          <a:xfrm>
            <a:off x="7357685" y="922136"/>
            <a:ext cx="1009190" cy="20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5492DF-8552-65C6-EB24-0CFFE180F077}"/>
              </a:ext>
            </a:extLst>
          </p:cNvPr>
          <p:cNvSpPr/>
          <p:nvPr/>
        </p:nvSpPr>
        <p:spPr bwMode="white">
          <a:xfrm>
            <a:off x="9909223" y="922136"/>
            <a:ext cx="961586" cy="20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835A14-CF33-049A-2C0C-6543D940ED77}"/>
              </a:ext>
            </a:extLst>
          </p:cNvPr>
          <p:cNvSpPr/>
          <p:nvPr/>
        </p:nvSpPr>
        <p:spPr bwMode="white">
          <a:xfrm>
            <a:off x="6196165" y="1627189"/>
            <a:ext cx="1932694" cy="352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26DB8C27-1DA6-00E5-C72C-77980C1425B4}"/>
              </a:ext>
            </a:extLst>
          </p:cNvPr>
          <p:cNvSpPr/>
          <p:nvPr/>
        </p:nvSpPr>
        <p:spPr bwMode="white">
          <a:xfrm>
            <a:off x="693223" y="2275076"/>
            <a:ext cx="1485223" cy="2153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FBB4DAC-43F7-D42C-C787-95FB046DA1FE}"/>
              </a:ext>
            </a:extLst>
          </p:cNvPr>
          <p:cNvSpPr/>
          <p:nvPr/>
        </p:nvSpPr>
        <p:spPr bwMode="white">
          <a:xfrm>
            <a:off x="3454214" y="2370354"/>
            <a:ext cx="1542347" cy="2057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94835A14-CF33-049A-2C0C-6543D940ED77}"/>
              </a:ext>
            </a:extLst>
          </p:cNvPr>
          <p:cNvSpPr/>
          <p:nvPr/>
        </p:nvSpPr>
        <p:spPr bwMode="white">
          <a:xfrm>
            <a:off x="8625525" y="1589078"/>
            <a:ext cx="1378903" cy="3563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矩形 51">
            <a:extLst>
              <a:ext uri="{FF2B5EF4-FFF2-40B4-BE49-F238E27FC236}">
                <a16:creationId xmlns:a16="http://schemas.microsoft.com/office/drawing/2014/main" id="{8FBB4DAC-43F7-D42C-C787-95FB046DA1FE}"/>
              </a:ext>
            </a:extLst>
          </p:cNvPr>
          <p:cNvSpPr/>
          <p:nvPr/>
        </p:nvSpPr>
        <p:spPr bwMode="white">
          <a:xfrm>
            <a:off x="10004428" y="1446161"/>
            <a:ext cx="1515127" cy="1136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3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22" grpId="0" animBg="1"/>
      <p:bldP spid="23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C65402-F1A4-3CD7-B71F-4A7E14E9C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5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539886-69BB-433C-83E5-E25C32A836A5}"/>
              </a:ext>
            </a:extLst>
          </p:cNvPr>
          <p:cNvSpPr/>
          <p:nvPr/>
        </p:nvSpPr>
        <p:spPr bwMode="white">
          <a:xfrm>
            <a:off x="750347" y="1369686"/>
            <a:ext cx="1370975" cy="647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5CEFA1-B93D-29FB-D815-23B374600178}"/>
              </a:ext>
            </a:extLst>
          </p:cNvPr>
          <p:cNvSpPr/>
          <p:nvPr/>
        </p:nvSpPr>
        <p:spPr bwMode="white">
          <a:xfrm>
            <a:off x="3349487" y="1369686"/>
            <a:ext cx="1494743" cy="717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A43CFB-CF05-4257-78D1-A4D277C1A2FA}"/>
              </a:ext>
            </a:extLst>
          </p:cNvPr>
          <p:cNvSpPr/>
          <p:nvPr/>
        </p:nvSpPr>
        <p:spPr bwMode="white">
          <a:xfrm>
            <a:off x="6072396" y="1369686"/>
            <a:ext cx="1504264" cy="77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C8EAE3-BACC-6C32-3ECB-9B5DBD7B7109}"/>
              </a:ext>
            </a:extLst>
          </p:cNvPr>
          <p:cNvSpPr/>
          <p:nvPr/>
        </p:nvSpPr>
        <p:spPr bwMode="white">
          <a:xfrm>
            <a:off x="8662016" y="1369686"/>
            <a:ext cx="1504264" cy="778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A7F714D-782D-B002-9B90-7F4F32220D0B}"/>
              </a:ext>
            </a:extLst>
          </p:cNvPr>
          <p:cNvSpPr/>
          <p:nvPr/>
        </p:nvSpPr>
        <p:spPr bwMode="white">
          <a:xfrm>
            <a:off x="1245421" y="3598618"/>
            <a:ext cx="5793734" cy="106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3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D4BD3F-BF17-3977-AA47-F3F0C6947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A24B95-98AF-4293-F958-AF5A1608414D}"/>
              </a:ext>
            </a:extLst>
          </p:cNvPr>
          <p:cNvSpPr/>
          <p:nvPr/>
        </p:nvSpPr>
        <p:spPr bwMode="white">
          <a:xfrm>
            <a:off x="7576661" y="2134051"/>
            <a:ext cx="4146637" cy="166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60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2023-07-26T06:54:21Z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