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77" r:id="rId4"/>
    <p:sldId id="276" r:id="rId5"/>
    <p:sldId id="275" r:id="rId6"/>
    <p:sldId id="274" r:id="rId7"/>
    <p:sldId id="273" r:id="rId8"/>
    <p:sldId id="272" r:id="rId9"/>
    <p:sldId id="271" r:id="rId10"/>
    <p:sldId id="270" r:id="rId11"/>
    <p:sldId id="269" r:id="rId12"/>
    <p:sldId id="268" r:id="rId13"/>
    <p:sldId id="267" r:id="rId14"/>
    <p:sldId id="266" r:id="rId15"/>
    <p:sldId id="265" r:id="rId16"/>
    <p:sldId id="264" r:id="rId17"/>
    <p:sldId id="263" r:id="rId18"/>
    <p:sldId id="262" r:id="rId19"/>
    <p:sldId id="261" r:id="rId20"/>
    <p:sldId id="260" r:id="rId21"/>
    <p:sldId id="258" r:id="rId22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61EE9A-20CF-CE88-33A9-1177714890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069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C85DC10-5B7B-BD62-608A-80C03B89D4C9}"/>
              </a:ext>
            </a:extLst>
          </p:cNvPr>
          <p:cNvSpPr/>
          <p:nvPr/>
        </p:nvSpPr>
        <p:spPr bwMode="white">
          <a:xfrm>
            <a:off x="2673520" y="1780308"/>
            <a:ext cx="714049" cy="247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46164B-31DB-9ED1-C5D5-73B82DD0CA08}"/>
              </a:ext>
            </a:extLst>
          </p:cNvPr>
          <p:cNvSpPr/>
          <p:nvPr/>
        </p:nvSpPr>
        <p:spPr bwMode="white">
          <a:xfrm>
            <a:off x="5415471" y="1780308"/>
            <a:ext cx="228495" cy="247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FF0866-F2F4-558C-118E-F39F781F3212}"/>
              </a:ext>
            </a:extLst>
          </p:cNvPr>
          <p:cNvSpPr/>
          <p:nvPr/>
        </p:nvSpPr>
        <p:spPr bwMode="white">
          <a:xfrm>
            <a:off x="7843239" y="1780308"/>
            <a:ext cx="542677" cy="247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5707A2B-5F4D-3C9A-E6A5-B5DB52028DEF}"/>
              </a:ext>
            </a:extLst>
          </p:cNvPr>
          <p:cNvSpPr/>
          <p:nvPr/>
        </p:nvSpPr>
        <p:spPr bwMode="white">
          <a:xfrm>
            <a:off x="10613752" y="1780308"/>
            <a:ext cx="837818" cy="247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F6781D6-B88B-D42C-AFDC-8A8E0269D7C7}"/>
              </a:ext>
            </a:extLst>
          </p:cNvPr>
          <p:cNvSpPr/>
          <p:nvPr/>
        </p:nvSpPr>
        <p:spPr bwMode="white">
          <a:xfrm>
            <a:off x="2683041" y="2390374"/>
            <a:ext cx="380826" cy="247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1C8E3F4-23DA-8D16-BC36-4B2714C32B02}"/>
              </a:ext>
            </a:extLst>
          </p:cNvPr>
          <p:cNvSpPr/>
          <p:nvPr/>
        </p:nvSpPr>
        <p:spPr bwMode="white">
          <a:xfrm>
            <a:off x="4958479" y="2390374"/>
            <a:ext cx="675966" cy="247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56755044-1B38-5F31-0023-B9F921BB2CD6}"/>
              </a:ext>
            </a:extLst>
          </p:cNvPr>
          <p:cNvSpPr/>
          <p:nvPr/>
        </p:nvSpPr>
        <p:spPr bwMode="white">
          <a:xfrm>
            <a:off x="8338314" y="2390374"/>
            <a:ext cx="685487" cy="247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AC727D9-7BF8-B598-4773-8BCCDA792238}"/>
              </a:ext>
            </a:extLst>
          </p:cNvPr>
          <p:cNvSpPr/>
          <p:nvPr/>
        </p:nvSpPr>
        <p:spPr bwMode="white">
          <a:xfrm>
            <a:off x="10756561" y="2390374"/>
            <a:ext cx="380827" cy="2478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96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A25D69E-229D-528F-009B-4615B39D3B1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956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137D5E-D64F-E0FA-D6A7-02F3835A6857}"/>
              </a:ext>
            </a:extLst>
          </p:cNvPr>
          <p:cNvSpPr/>
          <p:nvPr/>
        </p:nvSpPr>
        <p:spPr bwMode="white">
          <a:xfrm>
            <a:off x="1883305" y="1103930"/>
            <a:ext cx="1085355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48D41D5-BC66-EEAD-EAA4-2930A9A756BC}"/>
              </a:ext>
            </a:extLst>
          </p:cNvPr>
          <p:cNvSpPr/>
          <p:nvPr/>
        </p:nvSpPr>
        <p:spPr bwMode="white">
          <a:xfrm>
            <a:off x="4272991" y="1103930"/>
            <a:ext cx="1075834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3F17AE2-940F-9647-9CB5-824366896587}"/>
              </a:ext>
            </a:extLst>
          </p:cNvPr>
          <p:cNvSpPr/>
          <p:nvPr/>
        </p:nvSpPr>
        <p:spPr bwMode="white">
          <a:xfrm>
            <a:off x="6662677" y="1103930"/>
            <a:ext cx="1399537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CCDE80E-7FA0-C8E8-A171-3E9CFA366234}"/>
              </a:ext>
            </a:extLst>
          </p:cNvPr>
          <p:cNvSpPr/>
          <p:nvPr/>
        </p:nvSpPr>
        <p:spPr bwMode="white">
          <a:xfrm>
            <a:off x="9376066" y="1103930"/>
            <a:ext cx="1561387" cy="247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F440F77-B26F-8F27-6C1F-8E700D75DBAA}"/>
              </a:ext>
            </a:extLst>
          </p:cNvPr>
          <p:cNvSpPr/>
          <p:nvPr/>
        </p:nvSpPr>
        <p:spPr bwMode="white">
          <a:xfrm>
            <a:off x="636494" y="1733408"/>
            <a:ext cx="1819835" cy="215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4" name="矩形 33">
            <a:extLst>
              <a:ext uri="{FF2B5EF4-FFF2-40B4-BE49-F238E27FC236}">
                <a16:creationId xmlns:a16="http://schemas.microsoft.com/office/drawing/2014/main" id="{B6A37732-73E1-435C-836F-7BBA108D0D00}"/>
              </a:ext>
            </a:extLst>
          </p:cNvPr>
          <p:cNvSpPr/>
          <p:nvPr/>
        </p:nvSpPr>
        <p:spPr bwMode="white">
          <a:xfrm>
            <a:off x="3110753" y="1446538"/>
            <a:ext cx="1819835" cy="21572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5" name="矩形 34">
            <a:extLst>
              <a:ext uri="{FF2B5EF4-FFF2-40B4-BE49-F238E27FC236}">
                <a16:creationId xmlns:a16="http://schemas.microsoft.com/office/drawing/2014/main" id="{86BF39E4-DE7E-4A29-9B64-94C5AD197E75}"/>
              </a:ext>
            </a:extLst>
          </p:cNvPr>
          <p:cNvSpPr/>
          <p:nvPr/>
        </p:nvSpPr>
        <p:spPr bwMode="white">
          <a:xfrm>
            <a:off x="5752759" y="1606992"/>
            <a:ext cx="1819835" cy="2283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6" name="矩形 35">
            <a:extLst>
              <a:ext uri="{FF2B5EF4-FFF2-40B4-BE49-F238E27FC236}">
                <a16:creationId xmlns:a16="http://schemas.microsoft.com/office/drawing/2014/main" id="{86267F7D-D8E7-47E7-9338-5F39B39EF4BB}"/>
              </a:ext>
            </a:extLst>
          </p:cNvPr>
          <p:cNvSpPr/>
          <p:nvPr/>
        </p:nvSpPr>
        <p:spPr bwMode="white">
          <a:xfrm>
            <a:off x="8466148" y="1606991"/>
            <a:ext cx="1819835" cy="2283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2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34" grpId="0" animBg="1"/>
      <p:bldP spid="35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F31B00-BCD3-0873-5867-710D87F6601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45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30B2223-2010-E2FE-6B33-EEA551A3457B}"/>
              </a:ext>
            </a:extLst>
          </p:cNvPr>
          <p:cNvSpPr/>
          <p:nvPr/>
        </p:nvSpPr>
        <p:spPr bwMode="white">
          <a:xfrm>
            <a:off x="816991" y="1620334"/>
            <a:ext cx="3170380" cy="1732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97EBD7F-1514-DD87-69D7-FC46A8FDD439}"/>
              </a:ext>
            </a:extLst>
          </p:cNvPr>
          <p:cNvSpPr/>
          <p:nvPr/>
        </p:nvSpPr>
        <p:spPr bwMode="white">
          <a:xfrm>
            <a:off x="4520528" y="1620334"/>
            <a:ext cx="3674975" cy="15849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ED83341-8C08-B927-F7BF-3F5CCFF4AC1C}"/>
              </a:ext>
            </a:extLst>
          </p:cNvPr>
          <p:cNvSpPr/>
          <p:nvPr/>
        </p:nvSpPr>
        <p:spPr bwMode="white">
          <a:xfrm>
            <a:off x="8566809" y="1620334"/>
            <a:ext cx="2151669" cy="17324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6534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5D5B3FA-75F6-E3BF-F250-42AE2927C0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85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6AB4FE8-938A-8F52-61A9-480EFD70A48C}"/>
              </a:ext>
            </a:extLst>
          </p:cNvPr>
          <p:cNvSpPr/>
          <p:nvPr/>
        </p:nvSpPr>
        <p:spPr bwMode="white">
          <a:xfrm>
            <a:off x="321917" y="1152000"/>
            <a:ext cx="2522975" cy="1806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AA6AB26-5FF4-1B9E-C13C-7C1BF8568B78}"/>
              </a:ext>
            </a:extLst>
          </p:cNvPr>
          <p:cNvSpPr/>
          <p:nvPr/>
        </p:nvSpPr>
        <p:spPr bwMode="white">
          <a:xfrm>
            <a:off x="4044495" y="1152000"/>
            <a:ext cx="2503933" cy="1985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6CD2A1C-4686-2F10-E6B8-F345B2A70A05}"/>
              </a:ext>
            </a:extLst>
          </p:cNvPr>
          <p:cNvSpPr/>
          <p:nvPr/>
        </p:nvSpPr>
        <p:spPr bwMode="white">
          <a:xfrm>
            <a:off x="8090776" y="1152000"/>
            <a:ext cx="2170710" cy="18691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986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F88E2A2-C90E-1238-E62C-C535F5B3A00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65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C0C7A03-078D-46E4-091D-6E0EC1A0B60F}"/>
              </a:ext>
            </a:extLst>
          </p:cNvPr>
          <p:cNvSpPr/>
          <p:nvPr/>
        </p:nvSpPr>
        <p:spPr bwMode="white">
          <a:xfrm rot="2548270">
            <a:off x="2290150" y="2567492"/>
            <a:ext cx="1636388" cy="985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601D649-6740-47E2-91F3-EBF1E362A7A2}"/>
              </a:ext>
            </a:extLst>
          </p:cNvPr>
          <p:cNvSpPr/>
          <p:nvPr/>
        </p:nvSpPr>
        <p:spPr bwMode="white">
          <a:xfrm rot="2548270">
            <a:off x="2437804" y="3204760"/>
            <a:ext cx="366465" cy="547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E0FF939-860A-4629-9573-C58EF6D099BC}"/>
              </a:ext>
            </a:extLst>
          </p:cNvPr>
          <p:cNvSpPr/>
          <p:nvPr/>
        </p:nvSpPr>
        <p:spPr bwMode="white">
          <a:xfrm rot="2548270">
            <a:off x="1877993" y="2362544"/>
            <a:ext cx="427536" cy="5721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C664D34-BD2C-49C9-A36D-F5BB72FC6C8C}"/>
              </a:ext>
            </a:extLst>
          </p:cNvPr>
          <p:cNvSpPr/>
          <p:nvPr/>
        </p:nvSpPr>
        <p:spPr bwMode="white">
          <a:xfrm rot="5400000">
            <a:off x="8464989" y="-9326"/>
            <a:ext cx="1395828" cy="50003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20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BE4CD8D-1899-5218-5BFF-44DA22356E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30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F27E930-0409-1908-C791-1F7D0CD2D3D0}"/>
              </a:ext>
            </a:extLst>
          </p:cNvPr>
          <p:cNvSpPr/>
          <p:nvPr/>
        </p:nvSpPr>
        <p:spPr bwMode="white">
          <a:xfrm>
            <a:off x="6714565" y="726140"/>
            <a:ext cx="3423153" cy="2447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1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35D5FF1-37B6-50FC-837D-BDC12CDBE60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746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2C94EAB1-9B47-47CE-2F8D-8B330A53B0B8}"/>
              </a:ext>
            </a:extLst>
          </p:cNvPr>
          <p:cNvSpPr/>
          <p:nvPr/>
        </p:nvSpPr>
        <p:spPr bwMode="white">
          <a:xfrm>
            <a:off x="2420471" y="2450842"/>
            <a:ext cx="5181600" cy="16639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73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F67784E-E35A-7144-5173-D4FCB462D6A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65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6B890D20-B1CE-F4CB-1819-2A9340D2C92A}"/>
              </a:ext>
            </a:extLst>
          </p:cNvPr>
          <p:cNvSpPr/>
          <p:nvPr/>
        </p:nvSpPr>
        <p:spPr bwMode="white">
          <a:xfrm>
            <a:off x="2464066" y="1885262"/>
            <a:ext cx="3713057" cy="2435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5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A75B221-5654-F7A5-2A2C-EEC3CF65EF8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898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F84D6DC5-307D-3AEB-4CB1-1BC8289CF967}"/>
              </a:ext>
            </a:extLst>
          </p:cNvPr>
          <p:cNvSpPr/>
          <p:nvPr/>
        </p:nvSpPr>
        <p:spPr bwMode="white">
          <a:xfrm>
            <a:off x="2241176" y="2493029"/>
            <a:ext cx="5495365" cy="13617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729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42B08C6-75E0-73A3-6EF2-C81D8E502C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39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08E2D6E-07E5-A5F0-6EA1-F05A82E201E6}"/>
              </a:ext>
            </a:extLst>
          </p:cNvPr>
          <p:cNvSpPr/>
          <p:nvPr/>
        </p:nvSpPr>
        <p:spPr bwMode="white">
          <a:xfrm>
            <a:off x="2435504" y="2477943"/>
            <a:ext cx="4750809" cy="17713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25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49AE58-9111-6971-3C86-B04E148A35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r="33045"/>
          <a:stretch/>
        </p:blipFill>
        <p:spPr>
          <a:xfrm>
            <a:off x="4077285" y="2695161"/>
            <a:ext cx="4037429" cy="121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6F7627E-BCD2-2186-5B6A-601B58C748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80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E2305998-BD82-7906-461A-0537E205E033}"/>
              </a:ext>
            </a:extLst>
          </p:cNvPr>
          <p:cNvSpPr/>
          <p:nvPr/>
        </p:nvSpPr>
        <p:spPr bwMode="white">
          <a:xfrm>
            <a:off x="3006743" y="3162684"/>
            <a:ext cx="4649116" cy="200098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09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66B84C6-15A8-EE43-CC78-F648E90FBAD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94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F484D59-54E0-C3B3-36DB-C9E7A4EDD32E}"/>
              </a:ext>
            </a:extLst>
          </p:cNvPr>
          <p:cNvSpPr/>
          <p:nvPr/>
        </p:nvSpPr>
        <p:spPr bwMode="white">
          <a:xfrm>
            <a:off x="3873123" y="997973"/>
            <a:ext cx="4074841" cy="333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0CFC5B3-F19F-C487-8B9A-4C4B7CF7E81F}"/>
              </a:ext>
            </a:extLst>
          </p:cNvPr>
          <p:cNvSpPr/>
          <p:nvPr/>
        </p:nvSpPr>
        <p:spPr bwMode="white">
          <a:xfrm>
            <a:off x="1769057" y="1578815"/>
            <a:ext cx="1475702" cy="3142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1570324-0ED0-0039-DF2D-40A647A6A0B5}"/>
              </a:ext>
            </a:extLst>
          </p:cNvPr>
          <p:cNvSpPr/>
          <p:nvPr/>
        </p:nvSpPr>
        <p:spPr bwMode="white">
          <a:xfrm>
            <a:off x="7881322" y="1569293"/>
            <a:ext cx="799735" cy="3237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2E2A7F-D1BA-56B1-6BF1-39881F6141EA}"/>
              </a:ext>
            </a:extLst>
          </p:cNvPr>
          <p:cNvSpPr/>
          <p:nvPr/>
        </p:nvSpPr>
        <p:spPr bwMode="white">
          <a:xfrm>
            <a:off x="8071735" y="2159657"/>
            <a:ext cx="1399537" cy="25709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D520A8F-E78D-C046-8887-01C50475525F}"/>
              </a:ext>
            </a:extLst>
          </p:cNvPr>
          <p:cNvSpPr/>
          <p:nvPr/>
        </p:nvSpPr>
        <p:spPr bwMode="white">
          <a:xfrm>
            <a:off x="1426314" y="2692888"/>
            <a:ext cx="3417917" cy="3332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BFF567-FE55-8975-190A-C4A71F616520}"/>
              </a:ext>
            </a:extLst>
          </p:cNvPr>
          <p:cNvSpPr/>
          <p:nvPr/>
        </p:nvSpPr>
        <p:spPr bwMode="white">
          <a:xfrm>
            <a:off x="9614082" y="3349906"/>
            <a:ext cx="228496" cy="2475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69368502-9C54-A287-E824-DFDFD1F60479}"/>
              </a:ext>
            </a:extLst>
          </p:cNvPr>
          <p:cNvSpPr/>
          <p:nvPr/>
        </p:nvSpPr>
        <p:spPr bwMode="white">
          <a:xfrm>
            <a:off x="5215537" y="4035490"/>
            <a:ext cx="218975" cy="238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012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AB2ACD0-33B6-E741-4755-BC1971F4E77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0038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4B16E8B-1C11-1CB4-277F-AC759D6B9608}"/>
              </a:ext>
            </a:extLst>
          </p:cNvPr>
          <p:cNvSpPr/>
          <p:nvPr/>
        </p:nvSpPr>
        <p:spPr bwMode="white">
          <a:xfrm>
            <a:off x="2121322" y="1295132"/>
            <a:ext cx="352264" cy="2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E97AB0B-2BD2-8B15-B46D-3D3B156B445A}"/>
              </a:ext>
            </a:extLst>
          </p:cNvPr>
          <p:cNvSpPr/>
          <p:nvPr/>
        </p:nvSpPr>
        <p:spPr bwMode="white">
          <a:xfrm>
            <a:off x="5824859" y="1295132"/>
            <a:ext cx="314181" cy="162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64E6ADC-7F30-9904-1163-4D4C37013D21}"/>
              </a:ext>
            </a:extLst>
          </p:cNvPr>
          <p:cNvSpPr/>
          <p:nvPr/>
        </p:nvSpPr>
        <p:spPr bwMode="white">
          <a:xfrm>
            <a:off x="8728661" y="1295132"/>
            <a:ext cx="361785" cy="2480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1AD4693-CDFD-BD9A-3926-F6777EB99A95}"/>
              </a:ext>
            </a:extLst>
          </p:cNvPr>
          <p:cNvSpPr/>
          <p:nvPr/>
        </p:nvSpPr>
        <p:spPr bwMode="white">
          <a:xfrm>
            <a:off x="1807140" y="1972626"/>
            <a:ext cx="361785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F0E4A9A-FD40-57C9-13D4-1555F3D5B3B9}"/>
              </a:ext>
            </a:extLst>
          </p:cNvPr>
          <p:cNvSpPr/>
          <p:nvPr/>
        </p:nvSpPr>
        <p:spPr bwMode="white">
          <a:xfrm>
            <a:off x="5824859" y="1972624"/>
            <a:ext cx="314181" cy="162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09C4499D-F571-F8F5-C35D-6429B13C6F55}"/>
              </a:ext>
            </a:extLst>
          </p:cNvPr>
          <p:cNvSpPr/>
          <p:nvPr/>
        </p:nvSpPr>
        <p:spPr bwMode="white">
          <a:xfrm>
            <a:off x="8385917" y="1972626"/>
            <a:ext cx="371305" cy="2576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550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6552DE4-5232-5417-4DCB-FADCAC7C952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21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53BD794-8630-A862-D0E9-2C57BA3195FD}"/>
              </a:ext>
            </a:extLst>
          </p:cNvPr>
          <p:cNvSpPr/>
          <p:nvPr/>
        </p:nvSpPr>
        <p:spPr bwMode="white">
          <a:xfrm>
            <a:off x="4472925" y="560112"/>
            <a:ext cx="1370975" cy="323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02A2C19-B8A2-280F-D3A6-EF5BDCD1E09A}"/>
              </a:ext>
            </a:extLst>
          </p:cNvPr>
          <p:cNvSpPr/>
          <p:nvPr/>
        </p:nvSpPr>
        <p:spPr bwMode="white">
          <a:xfrm>
            <a:off x="10061553" y="560112"/>
            <a:ext cx="371306" cy="323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61156FB-E5B6-F80C-7A6D-A0A6E9CD4631}"/>
              </a:ext>
            </a:extLst>
          </p:cNvPr>
          <p:cNvSpPr/>
          <p:nvPr/>
        </p:nvSpPr>
        <p:spPr bwMode="white">
          <a:xfrm>
            <a:off x="1616727" y="1150922"/>
            <a:ext cx="218975" cy="24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9CD87F7-E83B-4CAF-B37D-EDCE2D7120DA}"/>
              </a:ext>
            </a:extLst>
          </p:cNvPr>
          <p:cNvSpPr/>
          <p:nvPr/>
        </p:nvSpPr>
        <p:spPr bwMode="white">
          <a:xfrm>
            <a:off x="4996561" y="1122335"/>
            <a:ext cx="1428099" cy="323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65D599B-B80E-AD47-9982-F30F227CA0CD}"/>
              </a:ext>
            </a:extLst>
          </p:cNvPr>
          <p:cNvSpPr/>
          <p:nvPr/>
        </p:nvSpPr>
        <p:spPr bwMode="white">
          <a:xfrm>
            <a:off x="8024132" y="1160451"/>
            <a:ext cx="152330" cy="2382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3C8137E-4998-F36F-1033-25E289CAB559}"/>
              </a:ext>
            </a:extLst>
          </p:cNvPr>
          <p:cNvSpPr/>
          <p:nvPr/>
        </p:nvSpPr>
        <p:spPr bwMode="white">
          <a:xfrm>
            <a:off x="1540561" y="1694086"/>
            <a:ext cx="380826" cy="323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A6AD07AD-530A-E09B-E495-062C447CB02C}"/>
              </a:ext>
            </a:extLst>
          </p:cNvPr>
          <p:cNvSpPr/>
          <p:nvPr/>
        </p:nvSpPr>
        <p:spPr bwMode="white">
          <a:xfrm>
            <a:off x="3568462" y="1722674"/>
            <a:ext cx="218975" cy="2477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280472D7-39C0-0A86-6F5C-D62F8788C975}"/>
              </a:ext>
            </a:extLst>
          </p:cNvPr>
          <p:cNvSpPr/>
          <p:nvPr/>
        </p:nvSpPr>
        <p:spPr bwMode="white">
          <a:xfrm>
            <a:off x="7633785" y="1694086"/>
            <a:ext cx="1418578" cy="3239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07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C92569E-B3EC-1C6B-A6C6-5D15097144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858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6795373-BC97-C8E1-CDA5-2BDD2F2CA218}"/>
              </a:ext>
            </a:extLst>
          </p:cNvPr>
          <p:cNvSpPr/>
          <p:nvPr/>
        </p:nvSpPr>
        <p:spPr bwMode="white">
          <a:xfrm>
            <a:off x="8119338" y="502915"/>
            <a:ext cx="380826" cy="3144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9F8651C-7C3A-DAE1-4868-C92B0D9D4F67}"/>
              </a:ext>
            </a:extLst>
          </p:cNvPr>
          <p:cNvSpPr/>
          <p:nvPr/>
        </p:nvSpPr>
        <p:spPr bwMode="white">
          <a:xfrm>
            <a:off x="2606876" y="1665296"/>
            <a:ext cx="723570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6188B9B-2D3F-9359-4339-F41727C3C5B4}"/>
              </a:ext>
            </a:extLst>
          </p:cNvPr>
          <p:cNvSpPr/>
          <p:nvPr/>
        </p:nvSpPr>
        <p:spPr bwMode="white">
          <a:xfrm>
            <a:off x="6405619" y="1665296"/>
            <a:ext cx="542677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9AF8E43-DEC0-D826-D09C-3642E1272F95}"/>
              </a:ext>
            </a:extLst>
          </p:cNvPr>
          <p:cNvSpPr/>
          <p:nvPr/>
        </p:nvSpPr>
        <p:spPr bwMode="white">
          <a:xfrm>
            <a:off x="9756892" y="1665296"/>
            <a:ext cx="561719" cy="2477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9B65198-4ED7-6E50-DF73-FFBC827477E7}"/>
              </a:ext>
            </a:extLst>
          </p:cNvPr>
          <p:cNvSpPr/>
          <p:nvPr/>
        </p:nvSpPr>
        <p:spPr bwMode="white">
          <a:xfrm>
            <a:off x="7976528" y="2198848"/>
            <a:ext cx="1390016" cy="3239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1ED4ECFD-95EE-ADEC-0C98-9479DF403E1D}"/>
              </a:ext>
            </a:extLst>
          </p:cNvPr>
          <p:cNvSpPr/>
          <p:nvPr/>
        </p:nvSpPr>
        <p:spPr bwMode="white">
          <a:xfrm>
            <a:off x="7329123" y="2760983"/>
            <a:ext cx="1047272" cy="3334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48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68CF969-08BD-E74D-2C8D-EE12F75208B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04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5CF4622-48D5-E5F5-B50B-4C48B2EFAE83}"/>
              </a:ext>
            </a:extLst>
          </p:cNvPr>
          <p:cNvSpPr/>
          <p:nvPr/>
        </p:nvSpPr>
        <p:spPr bwMode="white">
          <a:xfrm>
            <a:off x="10975537" y="1209448"/>
            <a:ext cx="285619" cy="22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D8B764B-F351-B2BD-7289-B9637B262EA6}"/>
              </a:ext>
            </a:extLst>
          </p:cNvPr>
          <p:cNvSpPr/>
          <p:nvPr/>
        </p:nvSpPr>
        <p:spPr bwMode="white">
          <a:xfrm>
            <a:off x="10927933" y="1801199"/>
            <a:ext cx="333223" cy="30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09A6B65-4CA5-77F1-6D84-51771B07A9BC}"/>
              </a:ext>
            </a:extLst>
          </p:cNvPr>
          <p:cNvSpPr/>
          <p:nvPr/>
        </p:nvSpPr>
        <p:spPr bwMode="white">
          <a:xfrm>
            <a:off x="10975537" y="2431128"/>
            <a:ext cx="285619" cy="2290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2000DC2-D244-9A50-DA7E-A56C6EB7FEFC}"/>
              </a:ext>
            </a:extLst>
          </p:cNvPr>
          <p:cNvSpPr/>
          <p:nvPr/>
        </p:nvSpPr>
        <p:spPr bwMode="white">
          <a:xfrm>
            <a:off x="10927933" y="3013334"/>
            <a:ext cx="333223" cy="3054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756E196-2C76-43A2-1FF1-1927786DB8BD}"/>
              </a:ext>
            </a:extLst>
          </p:cNvPr>
          <p:cNvSpPr/>
          <p:nvPr/>
        </p:nvSpPr>
        <p:spPr bwMode="white">
          <a:xfrm>
            <a:off x="10975537" y="3643263"/>
            <a:ext cx="285619" cy="2386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841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3A88BC5-B0B7-5C78-7085-3DC03ECEDD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68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3062670-8849-073D-5B6D-C9830B221238}"/>
              </a:ext>
            </a:extLst>
          </p:cNvPr>
          <p:cNvSpPr/>
          <p:nvPr/>
        </p:nvSpPr>
        <p:spPr bwMode="white">
          <a:xfrm>
            <a:off x="6557950" y="1094289"/>
            <a:ext cx="238016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D0A5A40-87C6-AC0F-F7FF-2F89F52ACBCA}"/>
              </a:ext>
            </a:extLst>
          </p:cNvPr>
          <p:cNvSpPr/>
          <p:nvPr/>
        </p:nvSpPr>
        <p:spPr bwMode="white">
          <a:xfrm>
            <a:off x="10251966" y="2324462"/>
            <a:ext cx="295140" cy="247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492645F-EE49-0ACB-B331-8C54695C394E}"/>
              </a:ext>
            </a:extLst>
          </p:cNvPr>
          <p:cNvSpPr/>
          <p:nvPr/>
        </p:nvSpPr>
        <p:spPr bwMode="white">
          <a:xfrm>
            <a:off x="10585190" y="3535563"/>
            <a:ext cx="247537" cy="2574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19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D01485-295F-293D-7D5E-9708D3827DA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665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4CC9AEB-CB4F-F258-A1E5-7683CBE532C4}"/>
              </a:ext>
            </a:extLst>
          </p:cNvPr>
          <p:cNvSpPr/>
          <p:nvPr/>
        </p:nvSpPr>
        <p:spPr bwMode="white">
          <a:xfrm>
            <a:off x="5044165" y="579036"/>
            <a:ext cx="295140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5E68C47-FBC5-03A8-EDAD-B66182BC689D}"/>
              </a:ext>
            </a:extLst>
          </p:cNvPr>
          <p:cNvSpPr/>
          <p:nvPr/>
        </p:nvSpPr>
        <p:spPr bwMode="white">
          <a:xfrm>
            <a:off x="7909884" y="2417035"/>
            <a:ext cx="238016" cy="24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02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0</Words>
  <Application>Microsoft Office PowerPoint</Application>
  <PresentationFormat>宽屏</PresentationFormat>
  <Paragraphs>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6</cp:revision>
  <dcterms:created xsi:type="dcterms:W3CDTF">2023-07-20T00:26:43Z</dcterms:created>
  <dcterms:modified xsi:type="dcterms:W3CDTF">2023-07-25T08:01:18Z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