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890001-C9A9-A928-256A-E7308B80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8BC418-44ED-4C85-F422-532C227433B7}"/>
              </a:ext>
            </a:extLst>
          </p:cNvPr>
          <p:cNvSpPr/>
          <p:nvPr/>
        </p:nvSpPr>
        <p:spPr bwMode="white">
          <a:xfrm>
            <a:off x="1940429" y="1141697"/>
            <a:ext cx="599801" cy="24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C491EB-EFCC-B78C-E90F-528325F806A8}"/>
              </a:ext>
            </a:extLst>
          </p:cNvPr>
          <p:cNvSpPr/>
          <p:nvPr/>
        </p:nvSpPr>
        <p:spPr bwMode="white">
          <a:xfrm>
            <a:off x="4206347" y="1141697"/>
            <a:ext cx="1113917" cy="24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B2F255-7379-70D5-FBFF-E91B1E83444C}"/>
              </a:ext>
            </a:extLst>
          </p:cNvPr>
          <p:cNvSpPr/>
          <p:nvPr/>
        </p:nvSpPr>
        <p:spPr bwMode="white">
          <a:xfrm>
            <a:off x="6776925" y="1141697"/>
            <a:ext cx="1123438" cy="24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2C16F8-3F11-2D22-0732-4F543FA39419}"/>
              </a:ext>
            </a:extLst>
          </p:cNvPr>
          <p:cNvSpPr/>
          <p:nvPr/>
        </p:nvSpPr>
        <p:spPr bwMode="white">
          <a:xfrm>
            <a:off x="9347504" y="1141697"/>
            <a:ext cx="1618512" cy="24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CA9B49CC-6148-43FE-883C-189B82F4207D}"/>
              </a:ext>
            </a:extLst>
          </p:cNvPr>
          <p:cNvSpPr/>
          <p:nvPr/>
        </p:nvSpPr>
        <p:spPr bwMode="white">
          <a:xfrm>
            <a:off x="676405" y="1616826"/>
            <a:ext cx="2013007" cy="2435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533A5A38-DC0A-4A8B-B641-02A16E2C816D}"/>
              </a:ext>
            </a:extLst>
          </p:cNvPr>
          <p:cNvSpPr/>
          <p:nvPr/>
        </p:nvSpPr>
        <p:spPr bwMode="white">
          <a:xfrm>
            <a:off x="3199843" y="1616825"/>
            <a:ext cx="2013007" cy="2435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91A4696C-D22F-45BB-BAE9-DC4EED669903}"/>
              </a:ext>
            </a:extLst>
          </p:cNvPr>
          <p:cNvSpPr/>
          <p:nvPr/>
        </p:nvSpPr>
        <p:spPr bwMode="white">
          <a:xfrm>
            <a:off x="5770421" y="1553452"/>
            <a:ext cx="2013007" cy="2435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346B2496-E4E5-46F1-A5BE-96D745E02F3C}"/>
              </a:ext>
            </a:extLst>
          </p:cNvPr>
          <p:cNvSpPr/>
          <p:nvPr/>
        </p:nvSpPr>
        <p:spPr bwMode="white">
          <a:xfrm>
            <a:off x="8390433" y="1705852"/>
            <a:ext cx="2013007" cy="2435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B24DF0-4351-1747-0023-F0ACB7F190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0251C4-9C8E-1F08-BD7F-653B332EAA5A}"/>
              </a:ext>
            </a:extLst>
          </p:cNvPr>
          <p:cNvSpPr/>
          <p:nvPr/>
        </p:nvSpPr>
        <p:spPr bwMode="white">
          <a:xfrm>
            <a:off x="816991" y="1630235"/>
            <a:ext cx="3332231" cy="1525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31154D-37AA-6CDD-6B0D-DB2CA273F0EC}"/>
              </a:ext>
            </a:extLst>
          </p:cNvPr>
          <p:cNvSpPr/>
          <p:nvPr/>
        </p:nvSpPr>
        <p:spPr bwMode="white">
          <a:xfrm>
            <a:off x="4853752" y="1630235"/>
            <a:ext cx="2665785" cy="1525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6DC013-4C72-F723-5F6B-3FC07D599F0D}"/>
              </a:ext>
            </a:extLst>
          </p:cNvPr>
          <p:cNvSpPr/>
          <p:nvPr/>
        </p:nvSpPr>
        <p:spPr bwMode="white">
          <a:xfrm>
            <a:off x="7881322" y="1658887"/>
            <a:ext cx="2732890" cy="190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82EEAB-B8F1-7D0D-93AB-9C7FB8F0ED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F0EF85-78BE-FB7F-792A-FD924CE0292B}"/>
              </a:ext>
            </a:extLst>
          </p:cNvPr>
          <p:cNvSpPr/>
          <p:nvPr/>
        </p:nvSpPr>
        <p:spPr bwMode="white">
          <a:xfrm>
            <a:off x="321917" y="1027683"/>
            <a:ext cx="2684826" cy="177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2A1840-729C-205A-9AB1-E97572A5D8A1}"/>
              </a:ext>
            </a:extLst>
          </p:cNvPr>
          <p:cNvSpPr/>
          <p:nvPr/>
        </p:nvSpPr>
        <p:spPr bwMode="white">
          <a:xfrm>
            <a:off x="4387239" y="1027683"/>
            <a:ext cx="2684826" cy="1581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5F2BE4-56A2-95A8-8BAF-F814D5421173}"/>
              </a:ext>
            </a:extLst>
          </p:cNvPr>
          <p:cNvSpPr/>
          <p:nvPr/>
        </p:nvSpPr>
        <p:spPr bwMode="white">
          <a:xfrm>
            <a:off x="7414809" y="1027683"/>
            <a:ext cx="2827636" cy="177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1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8D3069-6D62-E36B-FB99-DA70731AC2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296D92-37AA-EB16-1190-18E4F13C1724}"/>
              </a:ext>
            </a:extLst>
          </p:cNvPr>
          <p:cNvSpPr/>
          <p:nvPr/>
        </p:nvSpPr>
        <p:spPr bwMode="white">
          <a:xfrm rot="21249912">
            <a:off x="8498541" y="2617695"/>
            <a:ext cx="1757082" cy="58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DEC455-79CD-59AF-3A7C-23FF6B90ED76}"/>
              </a:ext>
            </a:extLst>
          </p:cNvPr>
          <p:cNvSpPr/>
          <p:nvPr/>
        </p:nvSpPr>
        <p:spPr bwMode="white">
          <a:xfrm rot="20704043">
            <a:off x="4009655" y="2536091"/>
            <a:ext cx="1647074" cy="150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D48300-221C-B1FF-3536-F87129BF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B551B7-F650-A1DF-A840-660A2C9695E7}"/>
              </a:ext>
            </a:extLst>
          </p:cNvPr>
          <p:cNvSpPr/>
          <p:nvPr/>
        </p:nvSpPr>
        <p:spPr bwMode="white">
          <a:xfrm>
            <a:off x="7843239" y="874940"/>
            <a:ext cx="1932695" cy="193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247400-5AD6-10CA-5D2C-BAE61A0714C2}"/>
              </a:ext>
            </a:extLst>
          </p:cNvPr>
          <p:cNvSpPr/>
          <p:nvPr/>
        </p:nvSpPr>
        <p:spPr bwMode="white">
          <a:xfrm>
            <a:off x="3958809" y="2810737"/>
            <a:ext cx="1047272" cy="32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2B0DEB-9564-75A4-7AB2-8279A69A4EB5}"/>
              </a:ext>
            </a:extLst>
          </p:cNvPr>
          <p:cNvSpPr/>
          <p:nvPr/>
        </p:nvSpPr>
        <p:spPr bwMode="white">
          <a:xfrm>
            <a:off x="10271008" y="3430573"/>
            <a:ext cx="371305" cy="247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1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5C5A9-E158-6E82-F711-DF3268CC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405B76-8E12-67A1-7C89-C17C43265EE8}"/>
              </a:ext>
            </a:extLst>
          </p:cNvPr>
          <p:cNvSpPr/>
          <p:nvPr/>
        </p:nvSpPr>
        <p:spPr bwMode="white">
          <a:xfrm>
            <a:off x="9128528" y="1981796"/>
            <a:ext cx="228495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72E2A4-146D-F32C-AF2E-E883B5E4F627}"/>
              </a:ext>
            </a:extLst>
          </p:cNvPr>
          <p:cNvSpPr/>
          <p:nvPr/>
        </p:nvSpPr>
        <p:spPr bwMode="white">
          <a:xfrm>
            <a:off x="8757223" y="2201215"/>
            <a:ext cx="228495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C5569F-14C9-0171-C96D-81AFA24A88E5}"/>
              </a:ext>
            </a:extLst>
          </p:cNvPr>
          <p:cNvSpPr/>
          <p:nvPr/>
        </p:nvSpPr>
        <p:spPr bwMode="white">
          <a:xfrm>
            <a:off x="9842578" y="2220295"/>
            <a:ext cx="247537" cy="24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39E8DC-E869-EF4C-3FE9-6FD82810137E}"/>
              </a:ext>
            </a:extLst>
          </p:cNvPr>
          <p:cNvSpPr/>
          <p:nvPr/>
        </p:nvSpPr>
        <p:spPr bwMode="white">
          <a:xfrm>
            <a:off x="8500165" y="2573274"/>
            <a:ext cx="276099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E05AC7-AD82-2BDD-D89F-DF8A699F7BCB}"/>
              </a:ext>
            </a:extLst>
          </p:cNvPr>
          <p:cNvSpPr/>
          <p:nvPr/>
        </p:nvSpPr>
        <p:spPr bwMode="white">
          <a:xfrm>
            <a:off x="10042512" y="2573274"/>
            <a:ext cx="247537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1BFC6B-476F-CBBD-0DAB-7F020C8D3128}"/>
              </a:ext>
            </a:extLst>
          </p:cNvPr>
          <p:cNvSpPr/>
          <p:nvPr/>
        </p:nvSpPr>
        <p:spPr bwMode="white">
          <a:xfrm>
            <a:off x="8519206" y="2973953"/>
            <a:ext cx="247537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7CBA59-CD12-EE2C-020F-800BC574DB29}"/>
              </a:ext>
            </a:extLst>
          </p:cNvPr>
          <p:cNvSpPr/>
          <p:nvPr/>
        </p:nvSpPr>
        <p:spPr bwMode="white">
          <a:xfrm>
            <a:off x="10052033" y="2973953"/>
            <a:ext cx="247537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80220A-2413-314F-95CF-9530870DBCE9}"/>
              </a:ext>
            </a:extLst>
          </p:cNvPr>
          <p:cNvSpPr/>
          <p:nvPr/>
        </p:nvSpPr>
        <p:spPr bwMode="white">
          <a:xfrm>
            <a:off x="8757223" y="3326933"/>
            <a:ext cx="247537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0B4639-0924-5341-44CE-4659D056ABF0}"/>
              </a:ext>
            </a:extLst>
          </p:cNvPr>
          <p:cNvSpPr/>
          <p:nvPr/>
        </p:nvSpPr>
        <p:spPr bwMode="white">
          <a:xfrm>
            <a:off x="9880661" y="3326933"/>
            <a:ext cx="247537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6079D5-C965-B113-9210-C23216102AFE}"/>
              </a:ext>
            </a:extLst>
          </p:cNvPr>
          <p:cNvSpPr/>
          <p:nvPr/>
        </p:nvSpPr>
        <p:spPr bwMode="white">
          <a:xfrm>
            <a:off x="9119008" y="3536812"/>
            <a:ext cx="247537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E4B296-01F8-4A5C-9398-AFD394FC4781}"/>
              </a:ext>
            </a:extLst>
          </p:cNvPr>
          <p:cNvSpPr/>
          <p:nvPr/>
        </p:nvSpPr>
        <p:spPr bwMode="white">
          <a:xfrm>
            <a:off x="9499833" y="1981796"/>
            <a:ext cx="228495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FF73287-7B5A-4101-B47E-E310B7DD3AE0}"/>
              </a:ext>
            </a:extLst>
          </p:cNvPr>
          <p:cNvSpPr/>
          <p:nvPr/>
        </p:nvSpPr>
        <p:spPr bwMode="white">
          <a:xfrm>
            <a:off x="9499833" y="3536812"/>
            <a:ext cx="247537" cy="27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528FB8-07E0-F4A7-4CEC-35018736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32E4FA-2D04-F906-1DC5-0D0A79EA2490}"/>
              </a:ext>
            </a:extLst>
          </p:cNvPr>
          <p:cNvSpPr/>
          <p:nvPr/>
        </p:nvSpPr>
        <p:spPr bwMode="white">
          <a:xfrm>
            <a:off x="1940429" y="2801161"/>
            <a:ext cx="8939900" cy="11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E779B3-5D3E-0BA1-A6CF-83C17B2FFE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A3AF91-18CF-F9CF-ED9A-EFB9AC4E04BA}"/>
              </a:ext>
            </a:extLst>
          </p:cNvPr>
          <p:cNvSpPr/>
          <p:nvPr/>
        </p:nvSpPr>
        <p:spPr bwMode="white">
          <a:xfrm>
            <a:off x="1658471" y="2398665"/>
            <a:ext cx="7368988" cy="137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A7B5DD-A864-C62F-DA1A-F93AAD93B5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9C9C91-8FF8-167E-D782-7953F833FAFE}"/>
              </a:ext>
            </a:extLst>
          </p:cNvPr>
          <p:cNvSpPr/>
          <p:nvPr/>
        </p:nvSpPr>
        <p:spPr bwMode="white">
          <a:xfrm>
            <a:off x="1826181" y="1629868"/>
            <a:ext cx="6672360" cy="1194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6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41B594-192B-AE49-6CDF-77F491B0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F711B8-2D75-ED06-6580-88F626F4440A}"/>
              </a:ext>
            </a:extLst>
          </p:cNvPr>
          <p:cNvSpPr/>
          <p:nvPr/>
        </p:nvSpPr>
        <p:spPr bwMode="white">
          <a:xfrm>
            <a:off x="2092760" y="1647453"/>
            <a:ext cx="5255404" cy="233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1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B9E6EA-92AF-E9B7-E1FE-24A5F0EE9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13010" r="33069"/>
          <a:stretch/>
        </p:blipFill>
        <p:spPr>
          <a:xfrm>
            <a:off x="3947884" y="2774376"/>
            <a:ext cx="4296232" cy="1309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97ACCB-EF01-F9B5-6136-2E83D418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6854A4-70F8-FF7F-D950-3D3EA87DB0DA}"/>
              </a:ext>
            </a:extLst>
          </p:cNvPr>
          <p:cNvSpPr/>
          <p:nvPr/>
        </p:nvSpPr>
        <p:spPr bwMode="white">
          <a:xfrm>
            <a:off x="2492188" y="2114402"/>
            <a:ext cx="5916706" cy="194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5695B0-F0F7-AD70-B3DB-923DC2C2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284677-9CDD-1F4D-76CE-C51BDA49F8D4}"/>
              </a:ext>
            </a:extLst>
          </p:cNvPr>
          <p:cNvSpPr/>
          <p:nvPr/>
        </p:nvSpPr>
        <p:spPr bwMode="white">
          <a:xfrm>
            <a:off x="9119008" y="1084000"/>
            <a:ext cx="1656595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53B647-48BA-9952-7CE4-812CA3076211}"/>
              </a:ext>
            </a:extLst>
          </p:cNvPr>
          <p:cNvSpPr/>
          <p:nvPr/>
        </p:nvSpPr>
        <p:spPr bwMode="white">
          <a:xfrm>
            <a:off x="1845223" y="1617474"/>
            <a:ext cx="4074842" cy="333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925F61-B9F5-E07D-38B4-16939E1BE7CE}"/>
              </a:ext>
            </a:extLst>
          </p:cNvPr>
          <p:cNvSpPr/>
          <p:nvPr/>
        </p:nvSpPr>
        <p:spPr bwMode="white">
          <a:xfrm>
            <a:off x="10280528" y="1627001"/>
            <a:ext cx="809256" cy="314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56F94D-6FFC-6879-45A5-6460BCDF3105}"/>
              </a:ext>
            </a:extLst>
          </p:cNvPr>
          <p:cNvSpPr/>
          <p:nvPr/>
        </p:nvSpPr>
        <p:spPr bwMode="white">
          <a:xfrm>
            <a:off x="9318942" y="2284317"/>
            <a:ext cx="228495" cy="24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8DB1D6-2D4C-255D-84F4-056052D7A8EB}"/>
              </a:ext>
            </a:extLst>
          </p:cNvPr>
          <p:cNvSpPr/>
          <p:nvPr/>
        </p:nvSpPr>
        <p:spPr bwMode="white">
          <a:xfrm>
            <a:off x="6215206" y="2970212"/>
            <a:ext cx="238016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E4BDA5-FAB6-3D4E-0090-E1B295AFC3D7}"/>
              </a:ext>
            </a:extLst>
          </p:cNvPr>
          <p:cNvSpPr/>
          <p:nvPr/>
        </p:nvSpPr>
        <p:spPr bwMode="white">
          <a:xfrm>
            <a:off x="7500495" y="3570371"/>
            <a:ext cx="380826" cy="314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EB22AB-F90C-D9BF-A343-77345C8941C1}"/>
              </a:ext>
            </a:extLst>
          </p:cNvPr>
          <p:cNvSpPr/>
          <p:nvPr/>
        </p:nvSpPr>
        <p:spPr bwMode="white">
          <a:xfrm>
            <a:off x="4615735" y="4132424"/>
            <a:ext cx="390347" cy="32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3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7DEAAB-C797-388A-68E5-484894AD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08AF06-D328-3C87-D682-82B4543BD700}"/>
              </a:ext>
            </a:extLst>
          </p:cNvPr>
          <p:cNvSpPr/>
          <p:nvPr/>
        </p:nvSpPr>
        <p:spPr bwMode="white">
          <a:xfrm>
            <a:off x="9871140" y="531419"/>
            <a:ext cx="790214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0C8C36-519D-85D6-A240-D2BF59D614CB}"/>
              </a:ext>
            </a:extLst>
          </p:cNvPr>
          <p:cNvSpPr/>
          <p:nvPr/>
        </p:nvSpPr>
        <p:spPr bwMode="white">
          <a:xfrm>
            <a:off x="2673520" y="1102818"/>
            <a:ext cx="1056793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EA3E93-E54F-2186-D837-5769B9340266}"/>
              </a:ext>
            </a:extLst>
          </p:cNvPr>
          <p:cNvSpPr/>
          <p:nvPr/>
        </p:nvSpPr>
        <p:spPr bwMode="white">
          <a:xfrm>
            <a:off x="9223735" y="1702786"/>
            <a:ext cx="1494743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DB177F-9DBF-B435-0FAE-1C51D37BCE58}"/>
              </a:ext>
            </a:extLst>
          </p:cNvPr>
          <p:cNvSpPr/>
          <p:nvPr/>
        </p:nvSpPr>
        <p:spPr bwMode="white">
          <a:xfrm>
            <a:off x="2016595" y="2264662"/>
            <a:ext cx="1570909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5C5E9B-76AA-9560-3C4E-68D40E937D57}"/>
              </a:ext>
            </a:extLst>
          </p:cNvPr>
          <p:cNvSpPr/>
          <p:nvPr/>
        </p:nvSpPr>
        <p:spPr bwMode="white">
          <a:xfrm>
            <a:off x="1273983" y="3388412"/>
            <a:ext cx="361785" cy="29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636134-2116-16F3-7735-7F9031308975}"/>
              </a:ext>
            </a:extLst>
          </p:cNvPr>
          <p:cNvSpPr/>
          <p:nvPr/>
        </p:nvSpPr>
        <p:spPr bwMode="white">
          <a:xfrm>
            <a:off x="4177785" y="3369366"/>
            <a:ext cx="2789553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9AD8D0-08AB-1D39-D4C8-885F5CF2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9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755D6F-ACBA-B3F0-B389-FF4B0EA4C135}"/>
              </a:ext>
            </a:extLst>
          </p:cNvPr>
          <p:cNvSpPr/>
          <p:nvPr/>
        </p:nvSpPr>
        <p:spPr bwMode="white">
          <a:xfrm>
            <a:off x="7471933" y="436196"/>
            <a:ext cx="495074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EB0E52-0469-D185-E950-E8DB0681985F}"/>
              </a:ext>
            </a:extLst>
          </p:cNvPr>
          <p:cNvSpPr/>
          <p:nvPr/>
        </p:nvSpPr>
        <p:spPr bwMode="white">
          <a:xfrm>
            <a:off x="6795966" y="1007671"/>
            <a:ext cx="485553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13320F-FB8F-F1D0-A4FB-7AFA517796F6}"/>
              </a:ext>
            </a:extLst>
          </p:cNvPr>
          <p:cNvSpPr/>
          <p:nvPr/>
        </p:nvSpPr>
        <p:spPr bwMode="white">
          <a:xfrm>
            <a:off x="4482446" y="1569622"/>
            <a:ext cx="656925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54E974-0831-FEC2-4F3A-E125CEED5B60}"/>
              </a:ext>
            </a:extLst>
          </p:cNvPr>
          <p:cNvSpPr/>
          <p:nvPr/>
        </p:nvSpPr>
        <p:spPr bwMode="white">
          <a:xfrm>
            <a:off x="1616727" y="2788769"/>
            <a:ext cx="371305" cy="24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F83F87-A45E-B650-2B7E-EE95A9FA3323}"/>
              </a:ext>
            </a:extLst>
          </p:cNvPr>
          <p:cNvSpPr/>
          <p:nvPr/>
        </p:nvSpPr>
        <p:spPr bwMode="white">
          <a:xfrm>
            <a:off x="4025454" y="2788769"/>
            <a:ext cx="571239" cy="24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3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0AD103-99F1-680A-AC7F-259D0FD0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56CFFF-0518-9541-3502-62C226096D5F}"/>
              </a:ext>
            </a:extLst>
          </p:cNvPr>
          <p:cNvSpPr/>
          <p:nvPr/>
        </p:nvSpPr>
        <p:spPr bwMode="white">
          <a:xfrm>
            <a:off x="10927933" y="1094475"/>
            <a:ext cx="333223" cy="305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AE95A3-602A-801B-F9BD-386F99672DC2}"/>
              </a:ext>
            </a:extLst>
          </p:cNvPr>
          <p:cNvSpPr/>
          <p:nvPr/>
        </p:nvSpPr>
        <p:spPr bwMode="white">
          <a:xfrm>
            <a:off x="10975537" y="1685871"/>
            <a:ext cx="285619" cy="23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C8602A-0A78-76A7-4714-D4B97082FBA9}"/>
              </a:ext>
            </a:extLst>
          </p:cNvPr>
          <p:cNvSpPr/>
          <p:nvPr/>
        </p:nvSpPr>
        <p:spPr bwMode="white">
          <a:xfrm>
            <a:off x="10937454" y="2239112"/>
            <a:ext cx="333223" cy="305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15AB8DE-F869-4595-BF45-3CBC0CBC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5" y="2532606"/>
            <a:ext cx="11520000" cy="2541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D0FE08-896B-414A-8703-FE8022DA0BE5}"/>
              </a:ext>
            </a:extLst>
          </p:cNvPr>
          <p:cNvSpPr/>
          <p:nvPr/>
        </p:nvSpPr>
        <p:spPr bwMode="white">
          <a:xfrm>
            <a:off x="10916954" y="3354354"/>
            <a:ext cx="333223" cy="31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82AC92-EB21-426F-954A-ED4C92B12A8C}"/>
              </a:ext>
            </a:extLst>
          </p:cNvPr>
          <p:cNvSpPr/>
          <p:nvPr/>
        </p:nvSpPr>
        <p:spPr bwMode="white">
          <a:xfrm>
            <a:off x="10964557" y="4558311"/>
            <a:ext cx="285619" cy="22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5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CA0E53-C59C-F057-540A-43BC24397D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871E52-1142-C6B1-6DCB-3039917154DD}"/>
              </a:ext>
            </a:extLst>
          </p:cNvPr>
          <p:cNvSpPr/>
          <p:nvPr/>
        </p:nvSpPr>
        <p:spPr bwMode="white">
          <a:xfrm>
            <a:off x="6957818" y="1007764"/>
            <a:ext cx="257057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B6B208-1753-4274-2D4E-FE86C1014477}"/>
              </a:ext>
            </a:extLst>
          </p:cNvPr>
          <p:cNvSpPr/>
          <p:nvPr/>
        </p:nvSpPr>
        <p:spPr bwMode="white">
          <a:xfrm>
            <a:off x="5167933" y="2179457"/>
            <a:ext cx="295140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94F3B-278C-1CE1-5100-5ADF0134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D2F8C0-77F3-DBFD-841F-6E00FF2F2D92}"/>
              </a:ext>
            </a:extLst>
          </p:cNvPr>
          <p:cNvSpPr/>
          <p:nvPr/>
        </p:nvSpPr>
        <p:spPr bwMode="white">
          <a:xfrm>
            <a:off x="3016264" y="445702"/>
            <a:ext cx="266578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57F523-DA00-E968-9BC4-110D456BFD26}"/>
              </a:ext>
            </a:extLst>
          </p:cNvPr>
          <p:cNvSpPr/>
          <p:nvPr/>
        </p:nvSpPr>
        <p:spPr bwMode="white">
          <a:xfrm>
            <a:off x="9261818" y="2207371"/>
            <a:ext cx="238015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4F4D2A-E9CC-2A84-02DB-AA2683379618}"/>
              </a:ext>
            </a:extLst>
          </p:cNvPr>
          <p:cNvSpPr/>
          <p:nvPr/>
        </p:nvSpPr>
        <p:spPr bwMode="white">
          <a:xfrm>
            <a:off x="4872793" y="3378643"/>
            <a:ext cx="25705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E5D024-D1C6-24DE-A172-5EF45928EE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3225DE-5E29-3947-1754-A458DE5AFE65}"/>
              </a:ext>
            </a:extLst>
          </p:cNvPr>
          <p:cNvSpPr/>
          <p:nvPr/>
        </p:nvSpPr>
        <p:spPr bwMode="white">
          <a:xfrm>
            <a:off x="2683041" y="1688362"/>
            <a:ext cx="704528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AF8DE8-F733-769D-A298-F9401984A71B}"/>
              </a:ext>
            </a:extLst>
          </p:cNvPr>
          <p:cNvSpPr/>
          <p:nvPr/>
        </p:nvSpPr>
        <p:spPr bwMode="white">
          <a:xfrm>
            <a:off x="5091768" y="1688362"/>
            <a:ext cx="866380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8ACA42-CD10-FA98-F6C7-1ABAB4E8FC6C}"/>
              </a:ext>
            </a:extLst>
          </p:cNvPr>
          <p:cNvSpPr/>
          <p:nvPr/>
        </p:nvSpPr>
        <p:spPr bwMode="white">
          <a:xfrm>
            <a:off x="8309752" y="1688362"/>
            <a:ext cx="542677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B4C56D-C87D-9C3E-8120-35E608A5425C}"/>
              </a:ext>
            </a:extLst>
          </p:cNvPr>
          <p:cNvSpPr/>
          <p:nvPr/>
        </p:nvSpPr>
        <p:spPr bwMode="white">
          <a:xfrm>
            <a:off x="10737520" y="1688362"/>
            <a:ext cx="695008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553F2C-100A-0BA6-886A-499A9FB0D04F}"/>
              </a:ext>
            </a:extLst>
          </p:cNvPr>
          <p:cNvSpPr/>
          <p:nvPr/>
        </p:nvSpPr>
        <p:spPr bwMode="white">
          <a:xfrm>
            <a:off x="2683041" y="2271313"/>
            <a:ext cx="704528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4ADE2B-39FF-62E8-A186-EDC5419875E1}"/>
              </a:ext>
            </a:extLst>
          </p:cNvPr>
          <p:cNvSpPr/>
          <p:nvPr/>
        </p:nvSpPr>
        <p:spPr bwMode="white">
          <a:xfrm>
            <a:off x="5272661" y="2271313"/>
            <a:ext cx="523636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15578F-4156-3227-3553-B006C22253A1}"/>
              </a:ext>
            </a:extLst>
          </p:cNvPr>
          <p:cNvSpPr/>
          <p:nvPr/>
        </p:nvSpPr>
        <p:spPr bwMode="white">
          <a:xfrm>
            <a:off x="8471603" y="2271313"/>
            <a:ext cx="552198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60CFBF-1D83-8D52-A0FE-D04FA04A4D24}"/>
              </a:ext>
            </a:extLst>
          </p:cNvPr>
          <p:cNvSpPr/>
          <p:nvPr/>
        </p:nvSpPr>
        <p:spPr bwMode="white">
          <a:xfrm>
            <a:off x="10728000" y="2271313"/>
            <a:ext cx="228496" cy="24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4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2023-07-20T00:26:43Z</dcterms:created>
  <dcterms:modified xsi:type="dcterms:W3CDTF">2023-07-25T08:03:57Z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