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5" r:id="rId6"/>
    <p:sldId id="273" r:id="rId7"/>
    <p:sldId id="272" r:id="rId8"/>
    <p:sldId id="271" r:id="rId9"/>
    <p:sldId id="270" r:id="rId10"/>
    <p:sldId id="268" r:id="rId11"/>
    <p:sldId id="267" r:id="rId12"/>
    <p:sldId id="266" r:id="rId13"/>
    <p:sldId id="265" r:id="rId14"/>
    <p:sldId id="264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D0DF1D-8837-1CF3-FF03-F38CA89C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8F1803-07AE-5E22-EA23-8FF43373AF13}"/>
              </a:ext>
            </a:extLst>
          </p:cNvPr>
          <p:cNvSpPr/>
          <p:nvPr/>
        </p:nvSpPr>
        <p:spPr bwMode="white">
          <a:xfrm>
            <a:off x="1997553" y="2886603"/>
            <a:ext cx="8454347" cy="81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D67BD3-A33E-2949-B934-15A5E523FB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1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F2FB70-88A2-9067-1819-2B547BA63D3A}"/>
              </a:ext>
            </a:extLst>
          </p:cNvPr>
          <p:cNvSpPr/>
          <p:nvPr/>
        </p:nvSpPr>
        <p:spPr bwMode="white">
          <a:xfrm>
            <a:off x="9994909" y="1750315"/>
            <a:ext cx="285619" cy="942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F72FB5-EA41-5550-4589-C9C4CAF77C6C}"/>
              </a:ext>
            </a:extLst>
          </p:cNvPr>
          <p:cNvSpPr/>
          <p:nvPr/>
        </p:nvSpPr>
        <p:spPr bwMode="white">
          <a:xfrm>
            <a:off x="1445355" y="2464518"/>
            <a:ext cx="276099" cy="2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7225A5-56EA-19D8-BBA4-117228C12F8E}"/>
              </a:ext>
            </a:extLst>
          </p:cNvPr>
          <p:cNvSpPr/>
          <p:nvPr/>
        </p:nvSpPr>
        <p:spPr bwMode="white">
          <a:xfrm>
            <a:off x="4292033" y="2169314"/>
            <a:ext cx="285619" cy="523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13C4F1-2985-0175-7D04-B2A936A8AC23}"/>
              </a:ext>
            </a:extLst>
          </p:cNvPr>
          <p:cNvSpPr/>
          <p:nvPr/>
        </p:nvSpPr>
        <p:spPr bwMode="white">
          <a:xfrm>
            <a:off x="7148231" y="2340722"/>
            <a:ext cx="276099" cy="352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8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3E9F33-3A7C-599C-2FCC-C95CB937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D0EE2F-1F22-C10A-B0AB-ED60CEF06D93}"/>
              </a:ext>
            </a:extLst>
          </p:cNvPr>
          <p:cNvSpPr/>
          <p:nvPr/>
        </p:nvSpPr>
        <p:spPr bwMode="white">
          <a:xfrm>
            <a:off x="1607206" y="3337156"/>
            <a:ext cx="1066314" cy="33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7D7F72-477A-CBD6-905E-941E225BBAE7}"/>
              </a:ext>
            </a:extLst>
          </p:cNvPr>
          <p:cNvSpPr/>
          <p:nvPr/>
        </p:nvSpPr>
        <p:spPr bwMode="white">
          <a:xfrm>
            <a:off x="4872793" y="3337156"/>
            <a:ext cx="1418578" cy="33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F76317-2F42-0C5C-5C2E-9F25C6F5F9AD}"/>
              </a:ext>
            </a:extLst>
          </p:cNvPr>
          <p:cNvSpPr/>
          <p:nvPr/>
        </p:nvSpPr>
        <p:spPr bwMode="white">
          <a:xfrm>
            <a:off x="8328793" y="3337156"/>
            <a:ext cx="1418578" cy="33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4E87D9-CA7D-6A84-40FD-95F343AC505B}"/>
              </a:ext>
            </a:extLst>
          </p:cNvPr>
          <p:cNvSpPr/>
          <p:nvPr/>
        </p:nvSpPr>
        <p:spPr bwMode="white">
          <a:xfrm>
            <a:off x="5872462" y="3842891"/>
            <a:ext cx="280859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C80D9D-090E-F5CD-1415-753863DE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4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1DB828-FE76-5595-8A48-795495717F30}"/>
              </a:ext>
            </a:extLst>
          </p:cNvPr>
          <p:cNvSpPr/>
          <p:nvPr/>
        </p:nvSpPr>
        <p:spPr bwMode="white">
          <a:xfrm>
            <a:off x="4339636" y="4465121"/>
            <a:ext cx="476033" cy="228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43DBBA-22DB-3E13-2E85-BA0591D68B3D}"/>
              </a:ext>
            </a:extLst>
          </p:cNvPr>
          <p:cNvSpPr/>
          <p:nvPr/>
        </p:nvSpPr>
        <p:spPr bwMode="white">
          <a:xfrm>
            <a:off x="5510677" y="4465121"/>
            <a:ext cx="618842" cy="228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C3C723-D34F-4CC7-F137-B72E2F7E8B9E}"/>
              </a:ext>
            </a:extLst>
          </p:cNvPr>
          <p:cNvSpPr/>
          <p:nvPr/>
        </p:nvSpPr>
        <p:spPr bwMode="white">
          <a:xfrm>
            <a:off x="6824528" y="4474646"/>
            <a:ext cx="428429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18DE04-6DFD-0077-D7CB-05796467353E}"/>
              </a:ext>
            </a:extLst>
          </p:cNvPr>
          <p:cNvSpPr/>
          <p:nvPr/>
        </p:nvSpPr>
        <p:spPr bwMode="white">
          <a:xfrm>
            <a:off x="8071735" y="4465121"/>
            <a:ext cx="466512" cy="228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FCFDF7-423D-FA8B-1243-EBB9027C8AB3}"/>
              </a:ext>
            </a:extLst>
          </p:cNvPr>
          <p:cNvSpPr/>
          <p:nvPr/>
        </p:nvSpPr>
        <p:spPr bwMode="white">
          <a:xfrm>
            <a:off x="9318942" y="4474646"/>
            <a:ext cx="418909" cy="21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50F396-1D64-50D7-12B4-72E3BA8BBCD3}"/>
              </a:ext>
            </a:extLst>
          </p:cNvPr>
          <p:cNvSpPr/>
          <p:nvPr/>
        </p:nvSpPr>
        <p:spPr bwMode="white">
          <a:xfrm>
            <a:off x="10661355" y="4465121"/>
            <a:ext cx="209454" cy="228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3CF6EC-9D38-9CEF-BCD2-040DDE86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8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6EBC28B-201B-4FAF-AD0D-92ABA976B1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7" y="2923906"/>
            <a:ext cx="11520000" cy="303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E8A894-F48E-4514-9A56-669F2D49AE3B}"/>
              </a:ext>
            </a:extLst>
          </p:cNvPr>
          <p:cNvSpPr/>
          <p:nvPr/>
        </p:nvSpPr>
        <p:spPr bwMode="white">
          <a:xfrm>
            <a:off x="3828509" y="3095763"/>
            <a:ext cx="695008" cy="32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A4F5AD-7345-4180-8D66-D597B0101F73}"/>
              </a:ext>
            </a:extLst>
          </p:cNvPr>
          <p:cNvSpPr/>
          <p:nvPr/>
        </p:nvSpPr>
        <p:spPr bwMode="white">
          <a:xfrm>
            <a:off x="7960476" y="3105310"/>
            <a:ext cx="761652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47BF77-973C-48DD-B62E-B8B76FCB4806}"/>
              </a:ext>
            </a:extLst>
          </p:cNvPr>
          <p:cNvSpPr/>
          <p:nvPr/>
        </p:nvSpPr>
        <p:spPr bwMode="white">
          <a:xfrm>
            <a:off x="1629236" y="3687715"/>
            <a:ext cx="1351933" cy="32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36E50B-9968-4D0E-811B-6D5B94D48640}"/>
              </a:ext>
            </a:extLst>
          </p:cNvPr>
          <p:cNvSpPr/>
          <p:nvPr/>
        </p:nvSpPr>
        <p:spPr bwMode="white">
          <a:xfrm>
            <a:off x="5637434" y="3687715"/>
            <a:ext cx="1028231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9B45C2-E93A-468C-B1F2-3739B078ED01}"/>
              </a:ext>
            </a:extLst>
          </p:cNvPr>
          <p:cNvSpPr/>
          <p:nvPr/>
        </p:nvSpPr>
        <p:spPr bwMode="white">
          <a:xfrm>
            <a:off x="8741170" y="3716358"/>
            <a:ext cx="342743" cy="24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57A97C-01AB-449B-8049-6FD90474F805}"/>
              </a:ext>
            </a:extLst>
          </p:cNvPr>
          <p:cNvSpPr/>
          <p:nvPr/>
        </p:nvSpPr>
        <p:spPr bwMode="white">
          <a:xfrm>
            <a:off x="1176485" y="4776143"/>
            <a:ext cx="8881916" cy="135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3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2F146-ABDE-EA59-590A-5A2C3B21E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12"/>
          <a:stretch/>
        </p:blipFill>
        <p:spPr>
          <a:xfrm>
            <a:off x="360000" y="270351"/>
            <a:ext cx="11520000" cy="110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F7DD15-A41B-4D88-8993-B50B7376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782" y="1236116"/>
            <a:ext cx="4271872" cy="4194092"/>
          </a:xfrm>
          <a:prstGeom prst="rect">
            <a:avLst/>
          </a:prstGeom>
        </p:spPr>
      </p:pic>
      <p:pic>
        <p:nvPicPr>
          <p:cNvPr id="9" name="img_16777215">
            <a:extLst>
              <a:ext uri="{FF2B5EF4-FFF2-40B4-BE49-F238E27FC236}">
                <a16:creationId xmlns:a16="http://schemas.microsoft.com/office/drawing/2014/main" id="{D603C2D5-8C60-4122-ADB4-AA8ABAB1F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50208"/>
          <a:stretch/>
        </p:blipFill>
        <p:spPr>
          <a:xfrm>
            <a:off x="384000" y="1194767"/>
            <a:ext cx="5736000" cy="2355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>
            <a:extLst>
              <a:ext uri="{FF2B5EF4-FFF2-40B4-BE49-F238E27FC236}">
                <a16:creationId xmlns:a16="http://schemas.microsoft.com/office/drawing/2014/main" id="{EBF5B3F8-6A7B-4173-807E-6103DA7EE9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8" b="54591"/>
          <a:stretch/>
        </p:blipFill>
        <p:spPr>
          <a:xfrm>
            <a:off x="782833" y="3408004"/>
            <a:ext cx="5816682" cy="194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44EA923F-70EA-4CD9-8E30-2D3D4A0AC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0" r="25786" b="15223"/>
          <a:stretch/>
        </p:blipFill>
        <p:spPr>
          <a:xfrm>
            <a:off x="1006950" y="5056621"/>
            <a:ext cx="8549426" cy="169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7B1688-0A06-4A40-906E-8AFB3D313DD8}"/>
              </a:ext>
            </a:extLst>
          </p:cNvPr>
          <p:cNvSpPr/>
          <p:nvPr/>
        </p:nvSpPr>
        <p:spPr bwMode="white">
          <a:xfrm>
            <a:off x="9556376" y="1872910"/>
            <a:ext cx="1351933" cy="32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8B8DC31-FD42-4669-97C9-1F9F50C6172C}"/>
              </a:ext>
            </a:extLst>
          </p:cNvPr>
          <p:cNvSpPr/>
          <p:nvPr/>
        </p:nvSpPr>
        <p:spPr bwMode="white">
          <a:xfrm>
            <a:off x="9613727" y="2372426"/>
            <a:ext cx="1351933" cy="32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B6E0BF1-2773-4313-95EE-94D5A234DF46}"/>
              </a:ext>
            </a:extLst>
          </p:cNvPr>
          <p:cNvSpPr/>
          <p:nvPr/>
        </p:nvSpPr>
        <p:spPr bwMode="white">
          <a:xfrm>
            <a:off x="9654928" y="2918308"/>
            <a:ext cx="1351933" cy="32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8C1AB74-F440-4203-B068-9396546D5EBE}"/>
              </a:ext>
            </a:extLst>
          </p:cNvPr>
          <p:cNvSpPr/>
          <p:nvPr/>
        </p:nvSpPr>
        <p:spPr bwMode="white">
          <a:xfrm>
            <a:off x="9671068" y="3442246"/>
            <a:ext cx="1351933" cy="32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51E4EE1-5636-4E44-901C-53BB2309661B}"/>
              </a:ext>
            </a:extLst>
          </p:cNvPr>
          <p:cNvSpPr/>
          <p:nvPr/>
        </p:nvSpPr>
        <p:spPr bwMode="white">
          <a:xfrm>
            <a:off x="9671068" y="3930296"/>
            <a:ext cx="1351933" cy="32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5E485ED-5C06-4C6C-9A73-23BA90A26693}"/>
              </a:ext>
            </a:extLst>
          </p:cNvPr>
          <p:cNvSpPr/>
          <p:nvPr/>
        </p:nvSpPr>
        <p:spPr bwMode="white">
          <a:xfrm>
            <a:off x="9671068" y="4518801"/>
            <a:ext cx="1351933" cy="32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0F769BA-CD2D-4AE7-A768-2D4C5A716B8F}"/>
              </a:ext>
            </a:extLst>
          </p:cNvPr>
          <p:cNvSpPr/>
          <p:nvPr/>
        </p:nvSpPr>
        <p:spPr bwMode="white">
          <a:xfrm>
            <a:off x="9613727" y="4974504"/>
            <a:ext cx="1351933" cy="32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8545C3A-7C97-417D-B855-39FFC9396AD3}"/>
              </a:ext>
            </a:extLst>
          </p:cNvPr>
          <p:cNvSpPr/>
          <p:nvPr/>
        </p:nvSpPr>
        <p:spPr bwMode="white">
          <a:xfrm>
            <a:off x="805429" y="5728276"/>
            <a:ext cx="8750947" cy="1022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271B0A-3DA5-AB92-B755-0D07F573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286CCB-5EAA-FB07-9092-F69C3F8CDCFF}"/>
              </a:ext>
            </a:extLst>
          </p:cNvPr>
          <p:cNvSpPr/>
          <p:nvPr/>
        </p:nvSpPr>
        <p:spPr bwMode="white">
          <a:xfrm>
            <a:off x="1016925" y="2265589"/>
            <a:ext cx="10644099" cy="125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7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18B546-058F-7FB0-1965-EEDC04DDD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13074" r="26110"/>
          <a:stretch/>
        </p:blipFill>
        <p:spPr>
          <a:xfrm>
            <a:off x="3323967" y="2658412"/>
            <a:ext cx="5544065" cy="1330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E4AD80-8357-4D5F-3F59-D3A303FDF0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1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1775F1-979C-9433-911C-432ABE32CCE1}"/>
              </a:ext>
            </a:extLst>
          </p:cNvPr>
          <p:cNvSpPr/>
          <p:nvPr/>
        </p:nvSpPr>
        <p:spPr bwMode="white">
          <a:xfrm>
            <a:off x="8281190" y="1039906"/>
            <a:ext cx="1848928" cy="95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398E46-5D49-A748-27DD-BB7AD81846AD}"/>
              </a:ext>
            </a:extLst>
          </p:cNvPr>
          <p:cNvSpPr/>
          <p:nvPr/>
        </p:nvSpPr>
        <p:spPr bwMode="white">
          <a:xfrm>
            <a:off x="1759536" y="2196353"/>
            <a:ext cx="2274581" cy="41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3DE28E-32D9-FCF5-D6F4-5A2B446E9E8A}"/>
              </a:ext>
            </a:extLst>
          </p:cNvPr>
          <p:cNvSpPr/>
          <p:nvPr/>
        </p:nvSpPr>
        <p:spPr bwMode="white">
          <a:xfrm>
            <a:off x="5053685" y="2323335"/>
            <a:ext cx="228495" cy="24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D28DFB-804C-42CF-DDA0-BC7FF0010123}"/>
              </a:ext>
            </a:extLst>
          </p:cNvPr>
          <p:cNvSpPr/>
          <p:nvPr/>
        </p:nvSpPr>
        <p:spPr bwMode="white">
          <a:xfrm>
            <a:off x="8681057" y="2914242"/>
            <a:ext cx="904462" cy="31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C6FA52D-CF86-6EFF-F4BF-A82347B11451}"/>
              </a:ext>
            </a:extLst>
          </p:cNvPr>
          <p:cNvSpPr/>
          <p:nvPr/>
        </p:nvSpPr>
        <p:spPr bwMode="white">
          <a:xfrm>
            <a:off x="8585851" y="3533741"/>
            <a:ext cx="1218644" cy="32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B363AF-13A1-F390-5277-A2AB4805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10FBC4-016F-C0D3-4FA9-A8270A99E14C}"/>
              </a:ext>
            </a:extLst>
          </p:cNvPr>
          <p:cNvSpPr/>
          <p:nvPr/>
        </p:nvSpPr>
        <p:spPr bwMode="white">
          <a:xfrm>
            <a:off x="8166942" y="559947"/>
            <a:ext cx="218975" cy="247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B579EC-5C05-CE5A-FCC4-2A1FED4EFDEF}"/>
              </a:ext>
            </a:extLst>
          </p:cNvPr>
          <p:cNvSpPr/>
          <p:nvPr/>
        </p:nvSpPr>
        <p:spPr bwMode="white">
          <a:xfrm>
            <a:off x="1940429" y="1150270"/>
            <a:ext cx="380826" cy="304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323D4B-B1AD-D2E5-110D-AC4D88F42058}"/>
              </a:ext>
            </a:extLst>
          </p:cNvPr>
          <p:cNvSpPr/>
          <p:nvPr/>
        </p:nvSpPr>
        <p:spPr bwMode="white">
          <a:xfrm>
            <a:off x="1778578" y="2388042"/>
            <a:ext cx="704528" cy="32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4FC245-C7C7-1686-EC5B-B66D564C7881}"/>
              </a:ext>
            </a:extLst>
          </p:cNvPr>
          <p:cNvSpPr/>
          <p:nvPr/>
        </p:nvSpPr>
        <p:spPr bwMode="white">
          <a:xfrm>
            <a:off x="7490975" y="2397564"/>
            <a:ext cx="1047272" cy="314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A5F2FA-03E7-22F3-0FEB-B824EF283868}"/>
              </a:ext>
            </a:extLst>
          </p:cNvPr>
          <p:cNvSpPr/>
          <p:nvPr/>
        </p:nvSpPr>
        <p:spPr bwMode="white">
          <a:xfrm>
            <a:off x="3625586" y="3016450"/>
            <a:ext cx="714049" cy="314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7AD04E-47B9-1579-B9CE-751321F129CD}"/>
              </a:ext>
            </a:extLst>
          </p:cNvPr>
          <p:cNvSpPr/>
          <p:nvPr/>
        </p:nvSpPr>
        <p:spPr bwMode="white">
          <a:xfrm>
            <a:off x="8509685" y="3006929"/>
            <a:ext cx="704529" cy="32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02B04C4-BE36-4206-8872-42A5278315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426285"/>
            <a:ext cx="11520000" cy="228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09A967-0E1F-48E4-BBEB-3AC402B585E4}"/>
              </a:ext>
            </a:extLst>
          </p:cNvPr>
          <p:cNvSpPr/>
          <p:nvPr/>
        </p:nvSpPr>
        <p:spPr bwMode="white">
          <a:xfrm>
            <a:off x="1440396" y="4419048"/>
            <a:ext cx="37130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229EA3-7165-470C-82BE-DA535A9CEFF2}"/>
              </a:ext>
            </a:extLst>
          </p:cNvPr>
          <p:cNvSpPr/>
          <p:nvPr/>
        </p:nvSpPr>
        <p:spPr bwMode="white">
          <a:xfrm>
            <a:off x="5267702" y="4419048"/>
            <a:ext cx="36178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9B6340-FEFD-495E-A384-467416FCC2D7}"/>
              </a:ext>
            </a:extLst>
          </p:cNvPr>
          <p:cNvSpPr/>
          <p:nvPr/>
        </p:nvSpPr>
        <p:spPr bwMode="white">
          <a:xfrm>
            <a:off x="9428231" y="4419048"/>
            <a:ext cx="36178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3E455E7-1D6B-4EEB-9DDC-52D89FFD6BF5}"/>
              </a:ext>
            </a:extLst>
          </p:cNvPr>
          <p:cNvSpPr/>
          <p:nvPr/>
        </p:nvSpPr>
        <p:spPr bwMode="white">
          <a:xfrm>
            <a:off x="1783140" y="5192257"/>
            <a:ext cx="361785" cy="25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3562931-8ADB-4429-96CC-AFE6486E6B8F}"/>
              </a:ext>
            </a:extLst>
          </p:cNvPr>
          <p:cNvSpPr/>
          <p:nvPr/>
        </p:nvSpPr>
        <p:spPr bwMode="white">
          <a:xfrm>
            <a:off x="5629487" y="5192257"/>
            <a:ext cx="361785" cy="25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08D41BF-3DB4-4D75-9574-2B60A9B1BDAC}"/>
              </a:ext>
            </a:extLst>
          </p:cNvPr>
          <p:cNvSpPr/>
          <p:nvPr/>
        </p:nvSpPr>
        <p:spPr bwMode="white">
          <a:xfrm>
            <a:off x="9111224" y="5192257"/>
            <a:ext cx="361785" cy="257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6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CF5EEB-9384-0B7F-94AE-E26D9E7A92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84C49A-CAAB-7DF7-A64C-0934A7A373B5}"/>
              </a:ext>
            </a:extLst>
          </p:cNvPr>
          <p:cNvSpPr/>
          <p:nvPr/>
        </p:nvSpPr>
        <p:spPr bwMode="white">
          <a:xfrm>
            <a:off x="3254280" y="3791277"/>
            <a:ext cx="828297" cy="247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724E2B13-A16D-445A-B94E-12F09BDF73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9" y="4039091"/>
            <a:ext cx="11520000" cy="184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B39AE4-B1E8-442F-B3D2-856A8F3C9FC1}"/>
              </a:ext>
            </a:extLst>
          </p:cNvPr>
          <p:cNvSpPr/>
          <p:nvPr/>
        </p:nvSpPr>
        <p:spPr bwMode="white">
          <a:xfrm>
            <a:off x="6709376" y="4343868"/>
            <a:ext cx="380826" cy="29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4757AA-4E43-47FF-9C09-483E754F2654}"/>
              </a:ext>
            </a:extLst>
          </p:cNvPr>
          <p:cNvSpPr/>
          <p:nvPr/>
        </p:nvSpPr>
        <p:spPr bwMode="white">
          <a:xfrm>
            <a:off x="8661112" y="4362916"/>
            <a:ext cx="552198" cy="24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DB0611-81E2-4203-9ACD-351087545E7E}"/>
              </a:ext>
            </a:extLst>
          </p:cNvPr>
          <p:cNvSpPr/>
          <p:nvPr/>
        </p:nvSpPr>
        <p:spPr bwMode="white">
          <a:xfrm>
            <a:off x="2367955" y="4953422"/>
            <a:ext cx="828297" cy="24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6B029A-FBD1-49C7-9DF0-0C9DC2922750}"/>
              </a:ext>
            </a:extLst>
          </p:cNvPr>
          <p:cNvSpPr/>
          <p:nvPr/>
        </p:nvSpPr>
        <p:spPr bwMode="white">
          <a:xfrm>
            <a:off x="9527492" y="4915325"/>
            <a:ext cx="371305" cy="32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5211A5-3A89-4A06-AFD1-0B4C3137CB34}"/>
              </a:ext>
            </a:extLst>
          </p:cNvPr>
          <p:cNvSpPr/>
          <p:nvPr/>
        </p:nvSpPr>
        <p:spPr bwMode="white">
          <a:xfrm>
            <a:off x="1711029" y="5543927"/>
            <a:ext cx="561719" cy="24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2C8581-3C3D-4414-9B65-6BA28A7F2148}"/>
              </a:ext>
            </a:extLst>
          </p:cNvPr>
          <p:cNvSpPr/>
          <p:nvPr/>
        </p:nvSpPr>
        <p:spPr bwMode="white">
          <a:xfrm>
            <a:off x="5138467" y="5543927"/>
            <a:ext cx="828297" cy="24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6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CFB98A-1206-4ECE-3CE5-36A5FE7E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9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6CAE9E-A6EB-90AE-B46C-8E4C9D7519DE}"/>
              </a:ext>
            </a:extLst>
          </p:cNvPr>
          <p:cNvSpPr/>
          <p:nvPr/>
        </p:nvSpPr>
        <p:spPr bwMode="white">
          <a:xfrm>
            <a:off x="8328793" y="598762"/>
            <a:ext cx="723570" cy="248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ECAC40-C9A0-5E16-D6B0-404EC59C85D7}"/>
              </a:ext>
            </a:extLst>
          </p:cNvPr>
          <p:cNvSpPr/>
          <p:nvPr/>
        </p:nvSpPr>
        <p:spPr bwMode="white">
          <a:xfrm>
            <a:off x="10080595" y="598762"/>
            <a:ext cx="371305" cy="248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E68A59-89D3-1380-EC5D-EDD72F67C13D}"/>
              </a:ext>
            </a:extLst>
          </p:cNvPr>
          <p:cNvSpPr/>
          <p:nvPr/>
        </p:nvSpPr>
        <p:spPr bwMode="white">
          <a:xfrm>
            <a:off x="1102611" y="1190894"/>
            <a:ext cx="380826" cy="248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DA752F-3254-CF15-5C10-78BF17EB1D4D}"/>
              </a:ext>
            </a:extLst>
          </p:cNvPr>
          <p:cNvSpPr/>
          <p:nvPr/>
        </p:nvSpPr>
        <p:spPr bwMode="white">
          <a:xfrm>
            <a:off x="5710611" y="2957738"/>
            <a:ext cx="904462" cy="248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6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36C1F6-7D12-1678-110F-0996671FCA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1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D2A657-38D4-F637-58FD-721572DEA0C1}"/>
              </a:ext>
            </a:extLst>
          </p:cNvPr>
          <p:cNvSpPr/>
          <p:nvPr/>
        </p:nvSpPr>
        <p:spPr bwMode="white">
          <a:xfrm>
            <a:off x="10975537" y="1161739"/>
            <a:ext cx="285619" cy="22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FFFC82-4580-DAC0-DF40-0F994162C243}"/>
              </a:ext>
            </a:extLst>
          </p:cNvPr>
          <p:cNvSpPr/>
          <p:nvPr/>
        </p:nvSpPr>
        <p:spPr bwMode="white">
          <a:xfrm>
            <a:off x="10975537" y="1753499"/>
            <a:ext cx="285619" cy="22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46A14A-D9DF-301E-9022-5818BDB43765}"/>
              </a:ext>
            </a:extLst>
          </p:cNvPr>
          <p:cNvSpPr/>
          <p:nvPr/>
        </p:nvSpPr>
        <p:spPr bwMode="white">
          <a:xfrm>
            <a:off x="10927933" y="2316626"/>
            <a:ext cx="333223" cy="305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E8AA2B-AFEA-CC6E-9363-8DB0CDB4D337}"/>
              </a:ext>
            </a:extLst>
          </p:cNvPr>
          <p:cNvSpPr/>
          <p:nvPr/>
        </p:nvSpPr>
        <p:spPr bwMode="white">
          <a:xfrm>
            <a:off x="10927933" y="2908386"/>
            <a:ext cx="333223" cy="305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E1BEC7-9438-ED30-2C6F-DB930FB18B95}"/>
              </a:ext>
            </a:extLst>
          </p:cNvPr>
          <p:cNvSpPr/>
          <p:nvPr/>
        </p:nvSpPr>
        <p:spPr bwMode="white">
          <a:xfrm>
            <a:off x="10975537" y="3519235"/>
            <a:ext cx="285619" cy="22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6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F27C91-8741-810F-07F7-5DE8583D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8F4840-B860-4668-6560-428542D00E51}"/>
              </a:ext>
            </a:extLst>
          </p:cNvPr>
          <p:cNvSpPr/>
          <p:nvPr/>
        </p:nvSpPr>
        <p:spPr bwMode="white">
          <a:xfrm>
            <a:off x="1673851" y="1762115"/>
            <a:ext cx="238016" cy="247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DACC62-D678-6046-37DD-4A80F4551204}"/>
              </a:ext>
            </a:extLst>
          </p:cNvPr>
          <p:cNvSpPr/>
          <p:nvPr/>
        </p:nvSpPr>
        <p:spPr bwMode="white">
          <a:xfrm>
            <a:off x="1654809" y="3517143"/>
            <a:ext cx="257057" cy="25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3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31B227-DC42-424F-C063-6883C2FA12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0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AF02BD-A952-2BEE-7638-2AEBD3A75ABB}"/>
              </a:ext>
            </a:extLst>
          </p:cNvPr>
          <p:cNvSpPr/>
          <p:nvPr/>
        </p:nvSpPr>
        <p:spPr bwMode="white">
          <a:xfrm>
            <a:off x="7662347" y="531534"/>
            <a:ext cx="295140" cy="2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F45249-A885-C4C7-D438-0C2835EE248F}"/>
              </a:ext>
            </a:extLst>
          </p:cNvPr>
          <p:cNvSpPr/>
          <p:nvPr/>
        </p:nvSpPr>
        <p:spPr bwMode="white">
          <a:xfrm>
            <a:off x="6900694" y="2885370"/>
            <a:ext cx="238016" cy="2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6CAD823-A889-4306-943F-563FC9A74D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851318"/>
            <a:ext cx="11520000" cy="132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E07FAA-D1C0-43C4-87FF-09894A54008E}"/>
              </a:ext>
            </a:extLst>
          </p:cNvPr>
          <p:cNvSpPr/>
          <p:nvPr/>
        </p:nvSpPr>
        <p:spPr bwMode="white">
          <a:xfrm>
            <a:off x="7704991" y="5185512"/>
            <a:ext cx="257057" cy="24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4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2023-07-20T00:26:43Z</dcterms:created>
  <dcterms:modified xsi:type="dcterms:W3CDTF">2023-07-25T08:27:03Z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