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4C0D0A-DE0A-6EFE-58E7-889DF229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2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8C183F-9F2A-7935-E593-DCE7749D825A}"/>
              </a:ext>
            </a:extLst>
          </p:cNvPr>
          <p:cNvSpPr/>
          <p:nvPr/>
        </p:nvSpPr>
        <p:spPr bwMode="white">
          <a:xfrm>
            <a:off x="2749685" y="1894754"/>
            <a:ext cx="390347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E04B36-88DA-A8C7-2C0C-CDF1C17E24CB}"/>
              </a:ext>
            </a:extLst>
          </p:cNvPr>
          <p:cNvSpPr/>
          <p:nvPr/>
        </p:nvSpPr>
        <p:spPr bwMode="white">
          <a:xfrm>
            <a:off x="5358347" y="1894754"/>
            <a:ext cx="390347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C28F9F-4CD9-92A5-1C11-1E3F54C8A8C8}"/>
              </a:ext>
            </a:extLst>
          </p:cNvPr>
          <p:cNvSpPr/>
          <p:nvPr/>
        </p:nvSpPr>
        <p:spPr bwMode="white">
          <a:xfrm>
            <a:off x="7967008" y="1894754"/>
            <a:ext cx="218975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4A6FC8-1B8F-62F7-4479-95F1E1CC8B92}"/>
              </a:ext>
            </a:extLst>
          </p:cNvPr>
          <p:cNvSpPr/>
          <p:nvPr/>
        </p:nvSpPr>
        <p:spPr bwMode="white">
          <a:xfrm>
            <a:off x="10661355" y="1894754"/>
            <a:ext cx="218975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9FBA95-D11D-D059-1EA9-39B90C21A6B8}"/>
              </a:ext>
            </a:extLst>
          </p:cNvPr>
          <p:cNvSpPr/>
          <p:nvPr/>
        </p:nvSpPr>
        <p:spPr bwMode="white">
          <a:xfrm>
            <a:off x="2578314" y="2523908"/>
            <a:ext cx="228495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CC2135-B91D-DBEF-294D-963C4DF232ED}"/>
              </a:ext>
            </a:extLst>
          </p:cNvPr>
          <p:cNvSpPr/>
          <p:nvPr/>
        </p:nvSpPr>
        <p:spPr bwMode="white">
          <a:xfrm>
            <a:off x="5348826" y="2523908"/>
            <a:ext cx="238016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99678B-0B12-BCB4-4556-1F676A626C3A}"/>
              </a:ext>
            </a:extLst>
          </p:cNvPr>
          <p:cNvSpPr/>
          <p:nvPr/>
        </p:nvSpPr>
        <p:spPr bwMode="white">
          <a:xfrm>
            <a:off x="8138380" y="2523908"/>
            <a:ext cx="390347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B7CB41-F6BE-C44F-A74C-DE125F33A96A}"/>
              </a:ext>
            </a:extLst>
          </p:cNvPr>
          <p:cNvSpPr/>
          <p:nvPr/>
        </p:nvSpPr>
        <p:spPr bwMode="white">
          <a:xfrm>
            <a:off x="10651834" y="2523908"/>
            <a:ext cx="238016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62F512-CA19-89F8-00A8-EF9F8DD92E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571FC5-91ED-5A62-8E37-3FCDD6C985AD}"/>
              </a:ext>
            </a:extLst>
          </p:cNvPr>
          <p:cNvSpPr/>
          <p:nvPr/>
        </p:nvSpPr>
        <p:spPr bwMode="white">
          <a:xfrm>
            <a:off x="1997553" y="1218375"/>
            <a:ext cx="1675636" cy="24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9788F0-C16F-2584-16DD-C22C504E61C7}"/>
              </a:ext>
            </a:extLst>
          </p:cNvPr>
          <p:cNvSpPr/>
          <p:nvPr/>
        </p:nvSpPr>
        <p:spPr bwMode="white">
          <a:xfrm>
            <a:off x="5539239" y="1218375"/>
            <a:ext cx="1494743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5C572C-AF3D-9D37-EA31-B76D912806DD}"/>
              </a:ext>
            </a:extLst>
          </p:cNvPr>
          <p:cNvSpPr/>
          <p:nvPr/>
        </p:nvSpPr>
        <p:spPr bwMode="white">
          <a:xfrm>
            <a:off x="9242776" y="1218375"/>
            <a:ext cx="1504264" cy="24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434BD6EB-2B94-487C-A08E-4216A4970FEE}"/>
              </a:ext>
            </a:extLst>
          </p:cNvPr>
          <p:cNvSpPr/>
          <p:nvPr/>
        </p:nvSpPr>
        <p:spPr bwMode="white">
          <a:xfrm>
            <a:off x="536305" y="1729363"/>
            <a:ext cx="2601341" cy="253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F4EF6CB-1CE9-4C6A-B113-A5FB31DD742E}"/>
              </a:ext>
            </a:extLst>
          </p:cNvPr>
          <p:cNvSpPr/>
          <p:nvPr/>
        </p:nvSpPr>
        <p:spPr bwMode="white">
          <a:xfrm>
            <a:off x="4432641" y="1729362"/>
            <a:ext cx="2601341" cy="253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C06CC1ED-1524-4ADB-8D07-F5E4598DC8E5}"/>
              </a:ext>
            </a:extLst>
          </p:cNvPr>
          <p:cNvSpPr/>
          <p:nvPr/>
        </p:nvSpPr>
        <p:spPr bwMode="white">
          <a:xfrm>
            <a:off x="7753685" y="1787218"/>
            <a:ext cx="3694244" cy="253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0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E30A73-A075-1C6D-FEAE-BD5FC9845B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43B230-82D6-F11F-F043-1FE4D8343B78}"/>
              </a:ext>
            </a:extLst>
          </p:cNvPr>
          <p:cNvSpPr/>
          <p:nvPr/>
        </p:nvSpPr>
        <p:spPr bwMode="white">
          <a:xfrm>
            <a:off x="1578644" y="607606"/>
            <a:ext cx="1666115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924936-FAB0-60E8-9FD6-81A962FCF973}"/>
              </a:ext>
            </a:extLst>
          </p:cNvPr>
          <p:cNvSpPr/>
          <p:nvPr/>
        </p:nvSpPr>
        <p:spPr bwMode="white">
          <a:xfrm>
            <a:off x="5110809" y="607606"/>
            <a:ext cx="1504264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43E6BD-AF83-75E0-68F8-7C101B7090F3}"/>
              </a:ext>
            </a:extLst>
          </p:cNvPr>
          <p:cNvSpPr/>
          <p:nvPr/>
        </p:nvSpPr>
        <p:spPr bwMode="white">
          <a:xfrm>
            <a:off x="8814347" y="607606"/>
            <a:ext cx="656925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F9FCB09A-D90B-4CFA-81C8-334E13A0F80E}"/>
              </a:ext>
            </a:extLst>
          </p:cNvPr>
          <p:cNvSpPr/>
          <p:nvPr/>
        </p:nvSpPr>
        <p:spPr bwMode="white">
          <a:xfrm>
            <a:off x="312000" y="1102818"/>
            <a:ext cx="2269835" cy="2323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C6731E14-3DDC-4894-87BD-1C8141384B59}"/>
              </a:ext>
            </a:extLst>
          </p:cNvPr>
          <p:cNvSpPr/>
          <p:nvPr/>
        </p:nvSpPr>
        <p:spPr bwMode="white">
          <a:xfrm>
            <a:off x="4095106" y="1102818"/>
            <a:ext cx="2269835" cy="2323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1D067CC6-33B9-4497-BC43-FDC79927B7F0}"/>
              </a:ext>
            </a:extLst>
          </p:cNvPr>
          <p:cNvSpPr/>
          <p:nvPr/>
        </p:nvSpPr>
        <p:spPr bwMode="white">
          <a:xfrm>
            <a:off x="6872974" y="979015"/>
            <a:ext cx="3830885" cy="2323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9AEB92-D9C1-D7D3-8F70-78E299D2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8A2291-14C4-3359-38B7-F5B25E77363E}"/>
              </a:ext>
            </a:extLst>
          </p:cNvPr>
          <p:cNvSpPr/>
          <p:nvPr/>
        </p:nvSpPr>
        <p:spPr bwMode="white">
          <a:xfrm>
            <a:off x="816991" y="1658068"/>
            <a:ext cx="3208462" cy="1856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A27D5B-AA8C-C618-3964-CEF2916CD2ED}"/>
              </a:ext>
            </a:extLst>
          </p:cNvPr>
          <p:cNvSpPr/>
          <p:nvPr/>
        </p:nvSpPr>
        <p:spPr bwMode="white">
          <a:xfrm>
            <a:off x="4349157" y="1658068"/>
            <a:ext cx="3370314" cy="1631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0B0B9B-B388-1AAA-9C15-5CA55D268CAE}"/>
              </a:ext>
            </a:extLst>
          </p:cNvPr>
          <p:cNvSpPr/>
          <p:nvPr/>
        </p:nvSpPr>
        <p:spPr bwMode="white">
          <a:xfrm>
            <a:off x="8052694" y="1658068"/>
            <a:ext cx="3046611" cy="1551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A95426-DEF5-5B32-F90E-6CE31E5A8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D8F89F-E6F1-2F2C-A2C4-4149E157A259}"/>
              </a:ext>
            </a:extLst>
          </p:cNvPr>
          <p:cNvSpPr/>
          <p:nvPr/>
        </p:nvSpPr>
        <p:spPr bwMode="white">
          <a:xfrm>
            <a:off x="3149553" y="1427423"/>
            <a:ext cx="723570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1BA37F-D675-C9E3-6750-553CAD428E47}"/>
              </a:ext>
            </a:extLst>
          </p:cNvPr>
          <p:cNvSpPr/>
          <p:nvPr/>
        </p:nvSpPr>
        <p:spPr bwMode="white">
          <a:xfrm>
            <a:off x="10013950" y="1408362"/>
            <a:ext cx="1218644" cy="304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D4A1CA-3A16-FC36-78B2-9AD63A44B767}"/>
              </a:ext>
            </a:extLst>
          </p:cNvPr>
          <p:cNvSpPr/>
          <p:nvPr/>
        </p:nvSpPr>
        <p:spPr bwMode="white">
          <a:xfrm>
            <a:off x="4263471" y="2037379"/>
            <a:ext cx="752132" cy="28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9AC36E-E365-875E-D1DA-0F7FD9C40929}"/>
              </a:ext>
            </a:extLst>
          </p:cNvPr>
          <p:cNvSpPr/>
          <p:nvPr/>
        </p:nvSpPr>
        <p:spPr bwMode="white">
          <a:xfrm>
            <a:off x="8395438" y="2037379"/>
            <a:ext cx="1161520" cy="28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43BD9F-5CF0-9F0A-6F19-6CE59F4DD7FF}"/>
              </a:ext>
            </a:extLst>
          </p:cNvPr>
          <p:cNvSpPr/>
          <p:nvPr/>
        </p:nvSpPr>
        <p:spPr bwMode="white">
          <a:xfrm>
            <a:off x="1854743" y="2666396"/>
            <a:ext cx="1028231" cy="27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3ACDDD-B472-1521-9588-FD571E2C705A}"/>
              </a:ext>
            </a:extLst>
          </p:cNvPr>
          <p:cNvSpPr/>
          <p:nvPr/>
        </p:nvSpPr>
        <p:spPr bwMode="white">
          <a:xfrm>
            <a:off x="7014942" y="2656865"/>
            <a:ext cx="590281" cy="285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FAB8B4-356F-8AB3-E978-D464E752EE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32FDCF-C149-0B1D-44CB-D264523B45B9}"/>
              </a:ext>
            </a:extLst>
          </p:cNvPr>
          <p:cNvSpPr/>
          <p:nvPr/>
        </p:nvSpPr>
        <p:spPr bwMode="white">
          <a:xfrm>
            <a:off x="2959140" y="2922004"/>
            <a:ext cx="3713057" cy="1461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9C9D3E-580C-AE77-5748-5433B6AF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3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0B6CCD-9814-CBA1-64AD-50397822E7EA}"/>
              </a:ext>
            </a:extLst>
          </p:cNvPr>
          <p:cNvSpPr/>
          <p:nvPr/>
        </p:nvSpPr>
        <p:spPr bwMode="white">
          <a:xfrm>
            <a:off x="1112132" y="1798151"/>
            <a:ext cx="5398214" cy="293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DF4F3-2833-2B72-6976-6D0BA92C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3EC5A9-AA46-C333-AC53-EF527E522BC5}"/>
              </a:ext>
            </a:extLst>
          </p:cNvPr>
          <p:cNvSpPr/>
          <p:nvPr/>
        </p:nvSpPr>
        <p:spPr bwMode="white">
          <a:xfrm>
            <a:off x="2454545" y="2295125"/>
            <a:ext cx="3046611" cy="1774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6FBAD3-8244-5D5A-759E-C3B5BF1FF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2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3E6EA2-AC75-5C2F-46E6-FF81D6DA7F32}"/>
              </a:ext>
            </a:extLst>
          </p:cNvPr>
          <p:cNvSpPr/>
          <p:nvPr/>
        </p:nvSpPr>
        <p:spPr bwMode="white">
          <a:xfrm>
            <a:off x="2445024" y="1950007"/>
            <a:ext cx="4065322" cy="153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B8B7C7-CC7E-329B-ACF3-6E8C3604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7A327E-6285-9446-26AC-AB979E9EEB79}"/>
              </a:ext>
            </a:extLst>
          </p:cNvPr>
          <p:cNvSpPr/>
          <p:nvPr/>
        </p:nvSpPr>
        <p:spPr bwMode="white">
          <a:xfrm>
            <a:off x="3006742" y="3322570"/>
            <a:ext cx="4962881" cy="1401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E0ADF-5A6C-C7B5-F856-9B1A16BAB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477"/>
          <a:stretch/>
        </p:blipFill>
        <p:spPr>
          <a:xfrm>
            <a:off x="4020065" y="2763217"/>
            <a:ext cx="4646140" cy="133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83169B-94E6-1BF0-6161-05F0A5C0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1E749B-6C52-CD4D-3E2B-420FE0C5A4A0}"/>
              </a:ext>
            </a:extLst>
          </p:cNvPr>
          <p:cNvSpPr/>
          <p:nvPr/>
        </p:nvSpPr>
        <p:spPr bwMode="white">
          <a:xfrm>
            <a:off x="4044495" y="1094020"/>
            <a:ext cx="371305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078183-F42C-978E-18AA-81776011BA4C}"/>
              </a:ext>
            </a:extLst>
          </p:cNvPr>
          <p:cNvSpPr/>
          <p:nvPr/>
        </p:nvSpPr>
        <p:spPr bwMode="white">
          <a:xfrm>
            <a:off x="8500165" y="1208413"/>
            <a:ext cx="380826" cy="4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E27639-3A7D-36AE-B160-B5794CED825B}"/>
              </a:ext>
            </a:extLst>
          </p:cNvPr>
          <p:cNvSpPr/>
          <p:nvPr/>
        </p:nvSpPr>
        <p:spPr bwMode="white">
          <a:xfrm>
            <a:off x="9899702" y="1723181"/>
            <a:ext cx="380826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09E901-5524-6E1E-5D2A-988EDAC35C14}"/>
              </a:ext>
            </a:extLst>
          </p:cNvPr>
          <p:cNvSpPr/>
          <p:nvPr/>
        </p:nvSpPr>
        <p:spPr bwMode="white">
          <a:xfrm>
            <a:off x="1769057" y="2371408"/>
            <a:ext cx="371305" cy="29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1A71FC-BF93-5A63-1D1A-62146702835B}"/>
              </a:ext>
            </a:extLst>
          </p:cNvPr>
          <p:cNvSpPr/>
          <p:nvPr/>
        </p:nvSpPr>
        <p:spPr bwMode="white">
          <a:xfrm>
            <a:off x="1769057" y="3010101"/>
            <a:ext cx="371305" cy="29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B67568-6E44-9EA3-807A-1D0E8950E9FD}"/>
              </a:ext>
            </a:extLst>
          </p:cNvPr>
          <p:cNvSpPr/>
          <p:nvPr/>
        </p:nvSpPr>
        <p:spPr bwMode="white">
          <a:xfrm>
            <a:off x="3949289" y="3000568"/>
            <a:ext cx="380826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0FEA83-6004-EFBA-46C0-46F282AF55EF}"/>
              </a:ext>
            </a:extLst>
          </p:cNvPr>
          <p:cNvSpPr/>
          <p:nvPr/>
        </p:nvSpPr>
        <p:spPr bwMode="white">
          <a:xfrm>
            <a:off x="9442710" y="3667860"/>
            <a:ext cx="571238" cy="247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A3F124-7490-FF56-3EC4-B7BCB1E79AB6}"/>
              </a:ext>
            </a:extLst>
          </p:cNvPr>
          <p:cNvSpPr/>
          <p:nvPr/>
        </p:nvSpPr>
        <p:spPr bwMode="white">
          <a:xfrm>
            <a:off x="4530049" y="4306554"/>
            <a:ext cx="238016" cy="238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16556B-7D63-ED9A-0B2A-5989205A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2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E6CA6C-3E8B-B806-B6EF-99FCECF8A4E8}"/>
              </a:ext>
            </a:extLst>
          </p:cNvPr>
          <p:cNvSpPr/>
          <p:nvPr/>
        </p:nvSpPr>
        <p:spPr bwMode="white">
          <a:xfrm>
            <a:off x="2121322" y="1417870"/>
            <a:ext cx="36178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65AE6D-8336-E223-B60D-C4C201AEBBA2}"/>
              </a:ext>
            </a:extLst>
          </p:cNvPr>
          <p:cNvSpPr/>
          <p:nvPr/>
        </p:nvSpPr>
        <p:spPr bwMode="white">
          <a:xfrm>
            <a:off x="5320264" y="1417871"/>
            <a:ext cx="314181" cy="16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7F9592-0D20-78C1-84C4-94981F5A940E}"/>
              </a:ext>
            </a:extLst>
          </p:cNvPr>
          <p:cNvSpPr/>
          <p:nvPr/>
        </p:nvSpPr>
        <p:spPr bwMode="white">
          <a:xfrm>
            <a:off x="9318942" y="1417870"/>
            <a:ext cx="352264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4DECB9-598D-458B-1720-C50E578E0C07}"/>
              </a:ext>
            </a:extLst>
          </p:cNvPr>
          <p:cNvSpPr/>
          <p:nvPr/>
        </p:nvSpPr>
        <p:spPr bwMode="white">
          <a:xfrm>
            <a:off x="2121322" y="2199360"/>
            <a:ext cx="36178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807241-ED30-CCEB-7FEC-6119F76CBDCE}"/>
              </a:ext>
            </a:extLst>
          </p:cNvPr>
          <p:cNvSpPr/>
          <p:nvPr/>
        </p:nvSpPr>
        <p:spPr bwMode="white">
          <a:xfrm>
            <a:off x="5291702" y="2199360"/>
            <a:ext cx="371305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BC25D6-0BA8-BC41-EE2D-9DF5BD2C8476}"/>
              </a:ext>
            </a:extLst>
          </p:cNvPr>
          <p:cNvSpPr/>
          <p:nvPr/>
        </p:nvSpPr>
        <p:spPr bwMode="white">
          <a:xfrm>
            <a:off x="9309421" y="2208891"/>
            <a:ext cx="37130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4C31C7-8BA9-2683-398D-83D6F0ACD620}"/>
              </a:ext>
            </a:extLst>
          </p:cNvPr>
          <p:cNvSpPr/>
          <p:nvPr/>
        </p:nvSpPr>
        <p:spPr bwMode="white">
          <a:xfrm>
            <a:off x="2625917" y="3543142"/>
            <a:ext cx="380826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EA8D0E-AD58-8315-13B4-FB053D8FDE20}"/>
              </a:ext>
            </a:extLst>
          </p:cNvPr>
          <p:cNvSpPr/>
          <p:nvPr/>
        </p:nvSpPr>
        <p:spPr bwMode="white">
          <a:xfrm>
            <a:off x="5824859" y="3543142"/>
            <a:ext cx="380826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3A9B4D-D6E3-0801-7377-9417AD951C46}"/>
              </a:ext>
            </a:extLst>
          </p:cNvPr>
          <p:cNvSpPr/>
          <p:nvPr/>
        </p:nvSpPr>
        <p:spPr bwMode="white">
          <a:xfrm>
            <a:off x="9357024" y="3543142"/>
            <a:ext cx="380827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C4FE53-EA35-21D0-E65B-509C7FF4D22D}"/>
              </a:ext>
            </a:extLst>
          </p:cNvPr>
          <p:cNvSpPr/>
          <p:nvPr/>
        </p:nvSpPr>
        <p:spPr bwMode="white">
          <a:xfrm>
            <a:off x="2797289" y="4181676"/>
            <a:ext cx="533157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AD7D81-0526-5A41-1B59-C2AA799022F9}"/>
              </a:ext>
            </a:extLst>
          </p:cNvPr>
          <p:cNvSpPr/>
          <p:nvPr/>
        </p:nvSpPr>
        <p:spPr bwMode="white">
          <a:xfrm>
            <a:off x="6500826" y="4181676"/>
            <a:ext cx="37130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C12259-AC27-E3B9-F02B-B5A00224E24A}"/>
              </a:ext>
            </a:extLst>
          </p:cNvPr>
          <p:cNvSpPr/>
          <p:nvPr/>
        </p:nvSpPr>
        <p:spPr bwMode="white">
          <a:xfrm>
            <a:off x="9337983" y="4181676"/>
            <a:ext cx="390346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9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7EED69-8A3F-791A-D813-1B6C0971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CDE6BF-3553-1202-7A5C-A88511327A14}"/>
              </a:ext>
            </a:extLst>
          </p:cNvPr>
          <p:cNvSpPr/>
          <p:nvPr/>
        </p:nvSpPr>
        <p:spPr bwMode="white">
          <a:xfrm>
            <a:off x="1340628" y="1264965"/>
            <a:ext cx="218975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5723BB-0859-31E7-A2BD-1B7F63164ED3}"/>
              </a:ext>
            </a:extLst>
          </p:cNvPr>
          <p:cNvSpPr/>
          <p:nvPr/>
        </p:nvSpPr>
        <p:spPr bwMode="white">
          <a:xfrm>
            <a:off x="5539239" y="1264965"/>
            <a:ext cx="228495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0B5CA7-DA24-ECF9-E32D-DFF6004F623F}"/>
              </a:ext>
            </a:extLst>
          </p:cNvPr>
          <p:cNvSpPr/>
          <p:nvPr/>
        </p:nvSpPr>
        <p:spPr bwMode="white">
          <a:xfrm>
            <a:off x="9080925" y="1255439"/>
            <a:ext cx="22849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B1055A-854D-2210-D1CD-4AFD269BD84C}"/>
              </a:ext>
            </a:extLst>
          </p:cNvPr>
          <p:cNvSpPr/>
          <p:nvPr/>
        </p:nvSpPr>
        <p:spPr bwMode="white">
          <a:xfrm>
            <a:off x="7576661" y="1960360"/>
            <a:ext cx="21897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FDD510-0A31-CBFF-2EC9-40B4F9210762}"/>
              </a:ext>
            </a:extLst>
          </p:cNvPr>
          <p:cNvSpPr/>
          <p:nvPr/>
        </p:nvSpPr>
        <p:spPr bwMode="white">
          <a:xfrm>
            <a:off x="3197157" y="2751014"/>
            <a:ext cx="21897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1495DB-7B1B-D303-F8FF-F628B24C1EF0}"/>
              </a:ext>
            </a:extLst>
          </p:cNvPr>
          <p:cNvSpPr/>
          <p:nvPr/>
        </p:nvSpPr>
        <p:spPr bwMode="white">
          <a:xfrm>
            <a:off x="3616066" y="4094174"/>
            <a:ext cx="380826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2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3A8599-DCC5-5327-56A6-A987FAD1A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BAB257-9102-EB61-D6FC-6FE1FA73C74A}"/>
              </a:ext>
            </a:extLst>
          </p:cNvPr>
          <p:cNvSpPr/>
          <p:nvPr/>
        </p:nvSpPr>
        <p:spPr bwMode="white">
          <a:xfrm>
            <a:off x="7062545" y="1227170"/>
            <a:ext cx="390347" cy="247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AECBFB-DA15-EA4B-A8C4-87178D681E4F}"/>
              </a:ext>
            </a:extLst>
          </p:cNvPr>
          <p:cNvSpPr/>
          <p:nvPr/>
        </p:nvSpPr>
        <p:spPr bwMode="white">
          <a:xfrm>
            <a:off x="8747702" y="1227170"/>
            <a:ext cx="342742" cy="247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9F8881-D555-7B45-EF92-A2A4C07C412D}"/>
              </a:ext>
            </a:extLst>
          </p:cNvPr>
          <p:cNvSpPr/>
          <p:nvPr/>
        </p:nvSpPr>
        <p:spPr bwMode="white">
          <a:xfrm>
            <a:off x="4301553" y="1846578"/>
            <a:ext cx="323702" cy="247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AA7EEC-3487-404E-501B-5EC201F44B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2A61B0-8450-A17B-E8CA-26982170C23A}"/>
              </a:ext>
            </a:extLst>
          </p:cNvPr>
          <p:cNvSpPr/>
          <p:nvPr/>
        </p:nvSpPr>
        <p:spPr bwMode="white">
          <a:xfrm>
            <a:off x="10975537" y="1169967"/>
            <a:ext cx="285619" cy="228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4E6BBB-3820-0A38-2CC5-4AD5FA47BCEF}"/>
              </a:ext>
            </a:extLst>
          </p:cNvPr>
          <p:cNvSpPr/>
          <p:nvPr/>
        </p:nvSpPr>
        <p:spPr bwMode="white">
          <a:xfrm>
            <a:off x="10927933" y="2399211"/>
            <a:ext cx="333223" cy="30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F995EC-55D7-8BB7-BA0C-E04EFFED8532}"/>
              </a:ext>
            </a:extLst>
          </p:cNvPr>
          <p:cNvSpPr/>
          <p:nvPr/>
        </p:nvSpPr>
        <p:spPr bwMode="white">
          <a:xfrm>
            <a:off x="10927933" y="3018598"/>
            <a:ext cx="333223" cy="314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7E2C80-3180-4032-A4CD-026311A5F218}"/>
              </a:ext>
            </a:extLst>
          </p:cNvPr>
          <p:cNvSpPr/>
          <p:nvPr/>
        </p:nvSpPr>
        <p:spPr bwMode="white">
          <a:xfrm>
            <a:off x="10927933" y="4400306"/>
            <a:ext cx="333223" cy="30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1C8EA6-6B0D-63AE-8B60-8E52FFFB3B5B}"/>
              </a:ext>
            </a:extLst>
          </p:cNvPr>
          <p:cNvSpPr/>
          <p:nvPr/>
        </p:nvSpPr>
        <p:spPr bwMode="white">
          <a:xfrm>
            <a:off x="10975537" y="5038751"/>
            <a:ext cx="285619" cy="2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940B59-4A51-6D53-9150-CD8D589248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3B78E1-5018-BCC9-F28B-B6A6F582DC41}"/>
              </a:ext>
            </a:extLst>
          </p:cNvPr>
          <p:cNvSpPr/>
          <p:nvPr/>
        </p:nvSpPr>
        <p:spPr bwMode="white">
          <a:xfrm>
            <a:off x="6205685" y="1255902"/>
            <a:ext cx="247537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A825C7-09D8-CF75-ABCC-BFB88B9AE0AF}"/>
              </a:ext>
            </a:extLst>
          </p:cNvPr>
          <p:cNvSpPr/>
          <p:nvPr/>
        </p:nvSpPr>
        <p:spPr bwMode="white">
          <a:xfrm>
            <a:off x="6853090" y="2513978"/>
            <a:ext cx="295140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D2D5DE-2C2C-FD56-9EFC-943418BB8D35}"/>
              </a:ext>
            </a:extLst>
          </p:cNvPr>
          <p:cNvSpPr/>
          <p:nvPr/>
        </p:nvSpPr>
        <p:spPr bwMode="white">
          <a:xfrm>
            <a:off x="6034314" y="3762523"/>
            <a:ext cx="257057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A3AD67-4FDE-7508-7C77-7ED08925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EE2520D-3523-546F-ADE4-66A67AD35E36}"/>
              </a:ext>
            </a:extLst>
          </p:cNvPr>
          <p:cNvSpPr/>
          <p:nvPr/>
        </p:nvSpPr>
        <p:spPr bwMode="white">
          <a:xfrm>
            <a:off x="8662016" y="617137"/>
            <a:ext cx="257057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E4BFC6-F5EC-750B-DA69-10D2FF2E889B}"/>
              </a:ext>
            </a:extLst>
          </p:cNvPr>
          <p:cNvSpPr/>
          <p:nvPr/>
        </p:nvSpPr>
        <p:spPr bwMode="white">
          <a:xfrm>
            <a:off x="10166280" y="1874252"/>
            <a:ext cx="247537" cy="2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2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4</cp:revision>
  <dcterms:created xsi:type="dcterms:W3CDTF">2023-07-20T00:26:43Z</dcterms:created>
  <dcterms:modified xsi:type="dcterms:W3CDTF">2023-07-24T04:02:54Z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