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95AC62-C9A7-11E9-7DE2-3B9C8F7F8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252" b="28186"/>
          <a:stretch/>
        </p:blipFill>
        <p:spPr>
          <a:xfrm>
            <a:off x="3680003" y="3704777"/>
            <a:ext cx="4233403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149B204-4FE9-4AD1-A59C-6E6A42D10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0" b="60277"/>
          <a:stretch/>
        </p:blipFill>
        <p:spPr>
          <a:xfrm>
            <a:off x="4933053" y="2398162"/>
            <a:ext cx="1587387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48C749-7C3B-2557-F14F-95ED700F5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D96C4E-3712-F9FF-72EF-6DB5F11A9636}"/>
              </a:ext>
            </a:extLst>
          </p:cNvPr>
          <p:cNvSpPr/>
          <p:nvPr/>
        </p:nvSpPr>
        <p:spPr bwMode="white">
          <a:xfrm>
            <a:off x="4749024" y="1838991"/>
            <a:ext cx="209454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6E61F3-A03D-F93B-8BC6-2CCA0E3BC622}"/>
              </a:ext>
            </a:extLst>
          </p:cNvPr>
          <p:cNvSpPr/>
          <p:nvPr/>
        </p:nvSpPr>
        <p:spPr bwMode="white">
          <a:xfrm>
            <a:off x="8728661" y="1829449"/>
            <a:ext cx="352264" cy="27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711A16-1863-8843-AC77-8A0BD45CD42C}"/>
              </a:ext>
            </a:extLst>
          </p:cNvPr>
          <p:cNvSpPr/>
          <p:nvPr/>
        </p:nvSpPr>
        <p:spPr bwMode="white">
          <a:xfrm>
            <a:off x="4253950" y="2401962"/>
            <a:ext cx="637884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DF4B13-F0F7-DF85-3D51-E657F9571F43}"/>
              </a:ext>
            </a:extLst>
          </p:cNvPr>
          <p:cNvSpPr/>
          <p:nvPr/>
        </p:nvSpPr>
        <p:spPr bwMode="white">
          <a:xfrm>
            <a:off x="8576330" y="2401962"/>
            <a:ext cx="637884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BF6259-96AD-9AB1-2EBE-C0FEF006F1E8}"/>
              </a:ext>
            </a:extLst>
          </p:cNvPr>
          <p:cNvSpPr/>
          <p:nvPr/>
        </p:nvSpPr>
        <p:spPr bwMode="white">
          <a:xfrm>
            <a:off x="8376396" y="2945849"/>
            <a:ext cx="1532826" cy="29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0C38B6-EB5C-57AA-22C4-D5D209866CD6}"/>
              </a:ext>
            </a:extLst>
          </p:cNvPr>
          <p:cNvSpPr/>
          <p:nvPr/>
        </p:nvSpPr>
        <p:spPr bwMode="white">
          <a:xfrm>
            <a:off x="2422165" y="4159623"/>
            <a:ext cx="304661" cy="277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397D4D-05AF-4FA9-9372-BDCF2B6A57AD}"/>
              </a:ext>
            </a:extLst>
          </p:cNvPr>
          <p:cNvSpPr/>
          <p:nvPr/>
        </p:nvSpPr>
        <p:spPr bwMode="white">
          <a:xfrm>
            <a:off x="5976634" y="4150657"/>
            <a:ext cx="304661" cy="277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FF20179-2994-4366-9EC7-CCDD3E1A141D}"/>
              </a:ext>
            </a:extLst>
          </p:cNvPr>
          <p:cNvSpPr/>
          <p:nvPr/>
        </p:nvSpPr>
        <p:spPr bwMode="white">
          <a:xfrm>
            <a:off x="9604561" y="4159622"/>
            <a:ext cx="304661" cy="277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0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EADD6B-E0C1-12DF-5B98-C56E75051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9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5090F2-C7A8-0F78-CE4A-A76946DE1CAF}"/>
              </a:ext>
            </a:extLst>
          </p:cNvPr>
          <p:cNvSpPr/>
          <p:nvPr/>
        </p:nvSpPr>
        <p:spPr bwMode="white">
          <a:xfrm>
            <a:off x="8271669" y="474416"/>
            <a:ext cx="352264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911B19-DDD8-9C0E-5C61-02DA90D70122}"/>
              </a:ext>
            </a:extLst>
          </p:cNvPr>
          <p:cNvSpPr/>
          <p:nvPr/>
        </p:nvSpPr>
        <p:spPr bwMode="white">
          <a:xfrm>
            <a:off x="7833719" y="960687"/>
            <a:ext cx="904462" cy="28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6B47C2-9D54-F1AE-19E8-5B81DC8ABAAB}"/>
              </a:ext>
            </a:extLst>
          </p:cNvPr>
          <p:cNvSpPr/>
          <p:nvPr/>
        </p:nvSpPr>
        <p:spPr bwMode="white">
          <a:xfrm>
            <a:off x="1864264" y="2047645"/>
            <a:ext cx="1047272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8A3795-2AEC-6902-953A-D3C763BB04DB}"/>
              </a:ext>
            </a:extLst>
          </p:cNvPr>
          <p:cNvSpPr/>
          <p:nvPr/>
        </p:nvSpPr>
        <p:spPr bwMode="white">
          <a:xfrm>
            <a:off x="4396760" y="2047645"/>
            <a:ext cx="1361454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8F2338-F1E3-873D-F2C2-DDF66D87EFDC}"/>
              </a:ext>
            </a:extLst>
          </p:cNvPr>
          <p:cNvSpPr/>
          <p:nvPr/>
        </p:nvSpPr>
        <p:spPr bwMode="white">
          <a:xfrm>
            <a:off x="7100628" y="2047645"/>
            <a:ext cx="1037752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B8A4F0-F595-360C-00C6-AD533C44C642}"/>
              </a:ext>
            </a:extLst>
          </p:cNvPr>
          <p:cNvSpPr/>
          <p:nvPr/>
        </p:nvSpPr>
        <p:spPr bwMode="white">
          <a:xfrm>
            <a:off x="9785454" y="2047645"/>
            <a:ext cx="1504264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2A0D7334-FCE9-432D-96F9-86A629000BFA}"/>
              </a:ext>
            </a:extLst>
          </p:cNvPr>
          <p:cNvSpPr/>
          <p:nvPr/>
        </p:nvSpPr>
        <p:spPr bwMode="white">
          <a:xfrm>
            <a:off x="816992" y="2409965"/>
            <a:ext cx="1818632" cy="204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60EC7F64-8A5C-4C38-8EF4-E82A95F91170}"/>
              </a:ext>
            </a:extLst>
          </p:cNvPr>
          <p:cNvSpPr/>
          <p:nvPr/>
        </p:nvSpPr>
        <p:spPr bwMode="white">
          <a:xfrm>
            <a:off x="3371933" y="2531558"/>
            <a:ext cx="1818632" cy="204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FE420F2-DA83-41C6-9DAA-39DDDF649281}"/>
              </a:ext>
            </a:extLst>
          </p:cNvPr>
          <p:cNvSpPr/>
          <p:nvPr/>
        </p:nvSpPr>
        <p:spPr bwMode="white">
          <a:xfrm>
            <a:off x="5926874" y="2456512"/>
            <a:ext cx="1818632" cy="204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2C983151-1946-4BA6-B562-DB3AEFA7F697}"/>
              </a:ext>
            </a:extLst>
          </p:cNvPr>
          <p:cNvSpPr/>
          <p:nvPr/>
        </p:nvSpPr>
        <p:spPr bwMode="white">
          <a:xfrm>
            <a:off x="8738180" y="2476708"/>
            <a:ext cx="2001537" cy="204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5876DC-3E97-CE21-5A21-AF5B7E783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4F347E-D808-8DBC-59AB-3C9C546C6A82}"/>
              </a:ext>
            </a:extLst>
          </p:cNvPr>
          <p:cNvSpPr/>
          <p:nvPr/>
        </p:nvSpPr>
        <p:spPr bwMode="white">
          <a:xfrm>
            <a:off x="5053685" y="1722236"/>
            <a:ext cx="276099" cy="2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E79C2B-8B14-2F4A-B87A-9BCF27DBDD04}"/>
              </a:ext>
            </a:extLst>
          </p:cNvPr>
          <p:cNvSpPr/>
          <p:nvPr/>
        </p:nvSpPr>
        <p:spPr bwMode="white">
          <a:xfrm>
            <a:off x="2092760" y="3675092"/>
            <a:ext cx="7454652" cy="1232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F1DC80-FB43-5249-6DF4-44F33D6F1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C8BB2D-F9C3-9D69-AE72-EE6E10654BDE}"/>
              </a:ext>
            </a:extLst>
          </p:cNvPr>
          <p:cNvSpPr/>
          <p:nvPr/>
        </p:nvSpPr>
        <p:spPr bwMode="white">
          <a:xfrm>
            <a:off x="1702412" y="1780099"/>
            <a:ext cx="6303069" cy="1743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9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